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ppt/diagrams/data105.xml" ContentType="application/vnd.openxmlformats-officedocument.drawingml.diagramData+xml"/>
  <Override PartName="/ppt/diagrams/layout105.xml" ContentType="application/vnd.openxmlformats-officedocument.drawingml.diagramLayout+xml"/>
  <Override PartName="/ppt/diagrams/quickStyle105.xml" ContentType="application/vnd.openxmlformats-officedocument.drawingml.diagramStyle+xml"/>
  <Override PartName="/ppt/diagrams/colors105.xml" ContentType="application/vnd.openxmlformats-officedocument.drawingml.diagramColors+xml"/>
  <Override PartName="/ppt/diagrams/drawing105.xml" ContentType="application/vnd.ms-office.drawingml.diagramDrawing+xml"/>
  <Override PartName="/ppt/diagrams/data106.xml" ContentType="application/vnd.openxmlformats-officedocument.drawingml.diagramData+xml"/>
  <Override PartName="/ppt/diagrams/layout106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06.xml" ContentType="application/vnd.openxmlformats-officedocument.drawingml.diagramColors+xml"/>
  <Override PartName="/ppt/diagrams/drawing106.xml" ContentType="application/vnd.ms-office.drawingml.diagramDrawing+xml"/>
  <Override PartName="/ppt/diagrams/data107.xml" ContentType="application/vnd.openxmlformats-officedocument.drawingml.diagramData+xml"/>
  <Override PartName="/ppt/diagrams/layout107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07.xml" ContentType="application/vnd.openxmlformats-officedocument.drawingml.diagramColors+xml"/>
  <Override PartName="/ppt/diagrams/drawing107.xml" ContentType="application/vnd.ms-office.drawingml.diagramDrawing+xml"/>
  <Override PartName="/ppt/diagrams/data108.xml" ContentType="application/vnd.openxmlformats-officedocument.drawingml.diagramData+xml"/>
  <Override PartName="/ppt/diagrams/layout108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08.xml" ContentType="application/vnd.openxmlformats-officedocument.drawingml.diagramColors+xml"/>
  <Override PartName="/ppt/diagrams/drawing108.xml" ContentType="application/vnd.ms-office.drawingml.diagramDrawing+xml"/>
  <Override PartName="/ppt/diagrams/data109.xml" ContentType="application/vnd.openxmlformats-officedocument.drawingml.diagramData+xml"/>
  <Override PartName="/ppt/diagrams/layout109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09.xml" ContentType="application/vnd.openxmlformats-officedocument.drawingml.diagramColors+xml"/>
  <Override PartName="/ppt/diagrams/drawing10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110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rawing110.xml" ContentType="application/vnd.ms-office.drawingml.diagramDrawing+xml"/>
  <Override PartName="/ppt/diagrams/data111.xml" ContentType="application/vnd.openxmlformats-officedocument.drawingml.diagramData+xml"/>
  <Override PartName="/ppt/diagrams/layout111.xml" ContentType="application/vnd.openxmlformats-officedocument.drawingml.diagramLayout+xml"/>
  <Override PartName="/ppt/diagrams/quickStyle111.xml" ContentType="application/vnd.openxmlformats-officedocument.drawingml.diagramStyle+xml"/>
  <Override PartName="/ppt/diagrams/colors111.xml" ContentType="application/vnd.openxmlformats-officedocument.drawingml.diagramColors+xml"/>
  <Override PartName="/ppt/diagrams/drawing111.xml" ContentType="application/vnd.ms-office.drawingml.diagramDrawing+xml"/>
  <Override PartName="/ppt/diagrams/data112.xml" ContentType="application/vnd.openxmlformats-officedocument.drawingml.diagramData+xml"/>
  <Override PartName="/ppt/diagrams/layout112.xml" ContentType="application/vnd.openxmlformats-officedocument.drawingml.diagramLayout+xml"/>
  <Override PartName="/ppt/diagrams/quickStyle112.xml" ContentType="application/vnd.openxmlformats-officedocument.drawingml.diagramStyle+xml"/>
  <Override PartName="/ppt/diagrams/colors112.xml" ContentType="application/vnd.openxmlformats-officedocument.drawingml.diagramColors+xml"/>
  <Override PartName="/ppt/diagrams/drawing112.xml" ContentType="application/vnd.ms-office.drawingml.diagramDrawing+xml"/>
  <Override PartName="/ppt/diagrams/data113.xml" ContentType="application/vnd.openxmlformats-officedocument.drawingml.diagramData+xml"/>
  <Override PartName="/ppt/diagrams/layout113.xml" ContentType="application/vnd.openxmlformats-officedocument.drawingml.diagramLayout+xml"/>
  <Override PartName="/ppt/diagrams/quickStyle113.xml" ContentType="application/vnd.openxmlformats-officedocument.drawingml.diagramStyle+xml"/>
  <Override PartName="/ppt/diagrams/colors113.xml" ContentType="application/vnd.openxmlformats-officedocument.drawingml.diagramColors+xml"/>
  <Override PartName="/ppt/diagrams/drawing113.xml" ContentType="application/vnd.ms-office.drawingml.diagramDrawing+xml"/>
  <Override PartName="/ppt/diagrams/data114.xml" ContentType="application/vnd.openxmlformats-officedocument.drawingml.diagramData+xml"/>
  <Override PartName="/ppt/diagrams/layout114.xml" ContentType="application/vnd.openxmlformats-officedocument.drawingml.diagramLayout+xml"/>
  <Override PartName="/ppt/diagrams/quickStyle114.xml" ContentType="application/vnd.openxmlformats-officedocument.drawingml.diagramStyle+xml"/>
  <Override PartName="/ppt/diagrams/colors114.xml" ContentType="application/vnd.openxmlformats-officedocument.drawingml.diagramColors+xml"/>
  <Override PartName="/ppt/diagrams/drawing114.xml" ContentType="application/vnd.ms-office.drawingml.diagramDrawing+xml"/>
  <Override PartName="/ppt/diagrams/data115.xml" ContentType="application/vnd.openxmlformats-officedocument.drawingml.diagramData+xml"/>
  <Override PartName="/ppt/diagrams/layout115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15.xml" ContentType="application/vnd.openxmlformats-officedocument.drawingml.diagramColors+xml"/>
  <Override PartName="/ppt/diagrams/drawing115.xml" ContentType="application/vnd.ms-office.drawingml.diagramDrawing+xml"/>
  <Override PartName="/ppt/diagrams/data116.xml" ContentType="application/vnd.openxmlformats-officedocument.drawingml.diagramData+xml"/>
  <Override PartName="/ppt/diagrams/layout116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16.xml" ContentType="application/vnd.openxmlformats-officedocument.drawingml.diagramColors+xml"/>
  <Override PartName="/ppt/diagrams/drawing116.xml" ContentType="application/vnd.ms-office.drawingml.diagramDrawing+xml"/>
  <Override PartName="/ppt/diagrams/data117.xml" ContentType="application/vnd.openxmlformats-officedocument.drawingml.diagramData+xml"/>
  <Override PartName="/ppt/diagrams/layout117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17.xml" ContentType="application/vnd.openxmlformats-officedocument.drawingml.diagramColors+xml"/>
  <Override PartName="/ppt/diagrams/drawing1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7" r:id="rId23"/>
    <p:sldId id="259" r:id="rId2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945"/>
    <a:srgbClr val="F36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5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b="1" dirty="0"/>
              <a:t>Dépenses  Saison 2024-2025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355707667874117"/>
          <c:y val="0.11481612206101813"/>
          <c:w val="0.88295708123516026"/>
          <c:h val="0.733111614369625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Feuil2!$H$24:$H$30</c:f>
              <c:strCache>
                <c:ptCount val="7"/>
                <c:pt idx="0">
                  <c:v>Salaires</c:v>
                </c:pt>
                <c:pt idx="1">
                  <c:v>Formation entraineur</c:v>
                </c:pt>
                <c:pt idx="2">
                  <c:v>Engagement des équipes </c:v>
                </c:pt>
                <c:pt idx="3">
                  <c:v>Achat matériel</c:v>
                </c:pt>
                <c:pt idx="4">
                  <c:v>Achat denrées</c:v>
                </c:pt>
                <c:pt idx="5">
                  <c:v>Frais de réception </c:v>
                </c:pt>
                <c:pt idx="6">
                  <c:v>Licences</c:v>
                </c:pt>
              </c:strCache>
            </c:strRef>
          </c:cat>
          <c:val>
            <c:numRef>
              <c:f>Feuil2!$L$24:$L$30</c:f>
              <c:numCache>
                <c:formatCode>_-* #\ ##0\ [$€-40C]_-;\-* #\ ##0\ [$€-40C]_-;_-* "-"??\ [$€-40C]_-;_-@_-</c:formatCode>
                <c:ptCount val="7"/>
                <c:pt idx="0">
                  <c:v>42851.39</c:v>
                </c:pt>
                <c:pt idx="1">
                  <c:v>745</c:v>
                </c:pt>
                <c:pt idx="2">
                  <c:v>3887.75</c:v>
                </c:pt>
                <c:pt idx="3">
                  <c:v>5431.92</c:v>
                </c:pt>
                <c:pt idx="4">
                  <c:v>3067.27</c:v>
                </c:pt>
                <c:pt idx="5">
                  <c:v>2210.9899999999998</c:v>
                </c:pt>
                <c:pt idx="6">
                  <c:v>6285.05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A-4A7E-A29A-B330BF2BC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3672688"/>
        <c:axId val="1533673168"/>
      </c:barChart>
      <c:catAx>
        <c:axId val="153367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3673168"/>
        <c:crosses val="autoZero"/>
        <c:auto val="1"/>
        <c:lblAlgn val="ctr"/>
        <c:lblOffset val="100"/>
        <c:noMultiLvlLbl val="0"/>
      </c:catAx>
      <c:valAx>
        <c:axId val="153367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[$€-40C]_-;\-* #\ ##0\ [$€-40C]_-;_-* &quot;-&quot;??\ [$€-40C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367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b="1" dirty="0"/>
              <a:t>RECETTES : 2024-2025</a:t>
            </a:r>
          </a:p>
        </c:rich>
      </c:tx>
      <c:layout>
        <c:manualLayout>
          <c:xMode val="edge"/>
          <c:yMode val="edge"/>
          <c:x val="0.35867029844263476"/>
          <c:y val="2.5011066795303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Feuil2!$G$15:$G$21</c:f>
              <c:strCache>
                <c:ptCount val="7"/>
                <c:pt idx="0">
                  <c:v>Organisation competition</c:v>
                </c:pt>
                <c:pt idx="1">
                  <c:v>Subvention Liées à des appels à projet</c:v>
                </c:pt>
                <c:pt idx="2">
                  <c:v>Subvention de la ville</c:v>
                </c:pt>
                <c:pt idx="3">
                  <c:v>Location barnum</c:v>
                </c:pt>
                <c:pt idx="4">
                  <c:v>Dons</c:v>
                </c:pt>
                <c:pt idx="5">
                  <c:v>Cotisations</c:v>
                </c:pt>
                <c:pt idx="6">
                  <c:v>Stage</c:v>
                </c:pt>
              </c:strCache>
            </c:strRef>
          </c:cat>
          <c:val>
            <c:numRef>
              <c:f>Feuil2!$K$15:$K$21</c:f>
              <c:numCache>
                <c:formatCode>_-* #\ ##0\ [$€-40C]_-;\-* #\ ##0\ [$€-40C]_-;_-* "-"??\ [$€-40C]_-;_-@_-</c:formatCode>
                <c:ptCount val="7"/>
                <c:pt idx="0">
                  <c:v>13953.35</c:v>
                </c:pt>
                <c:pt idx="1">
                  <c:v>2500</c:v>
                </c:pt>
                <c:pt idx="2">
                  <c:v>5371.5</c:v>
                </c:pt>
                <c:pt idx="3">
                  <c:v>400</c:v>
                </c:pt>
                <c:pt idx="4">
                  <c:v>10163.64</c:v>
                </c:pt>
                <c:pt idx="5">
                  <c:v>34202.1</c:v>
                </c:pt>
                <c:pt idx="6">
                  <c:v>3215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A-46C3-887D-563DB1E2D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697392"/>
        <c:axId val="1571698352"/>
      </c:barChart>
      <c:catAx>
        <c:axId val="157169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1698352"/>
        <c:crosses val="autoZero"/>
        <c:auto val="1"/>
        <c:lblAlgn val="ctr"/>
        <c:lblOffset val="100"/>
        <c:noMultiLvlLbl val="0"/>
      </c:catAx>
      <c:valAx>
        <c:axId val="157169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[$€-40C]_-;\-* #\ ##0\ [$€-40C]_-;_-* &quot;-&quot;??\ [$€-40C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169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 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79020" custLinFactY="-64954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SEPTEMBRE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Y="59217" custLinFactNeighborX="165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C97D3E53-6D49-472A-ACFE-02418D85BF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6348A9-3893-41E1-891A-AC3918EEFFE2}">
      <dgm:prSet phldrT="[Texte]"/>
      <dgm:spPr>
        <a:solidFill>
          <a:srgbClr val="EF2945"/>
        </a:solidFill>
      </dgm:spPr>
      <dgm:t>
        <a:bodyPr/>
        <a:lstStyle/>
        <a:p>
          <a:r>
            <a:rPr lang="fr-FR" dirty="0"/>
            <a:t>        …</a:t>
          </a:r>
        </a:p>
      </dgm:t>
    </dgm:pt>
    <dgm:pt modelId="{7E04D9FB-8B46-42A9-B5B9-70823FFDBFCE}" type="parTrans" cxnId="{7A083335-7981-4654-A03E-714CD9903131}">
      <dgm:prSet/>
      <dgm:spPr/>
      <dgm:t>
        <a:bodyPr/>
        <a:lstStyle/>
        <a:p>
          <a:endParaRPr lang="fr-FR"/>
        </a:p>
      </dgm:t>
    </dgm:pt>
    <dgm:pt modelId="{3EA3B799-B795-45C9-B8D5-DEE85DD1A538}" type="sibTrans" cxnId="{7A083335-7981-4654-A03E-714CD9903131}">
      <dgm:prSet/>
      <dgm:spPr/>
      <dgm:t>
        <a:bodyPr/>
        <a:lstStyle/>
        <a:p>
          <a:endParaRPr lang="fr-FR"/>
        </a:p>
      </dgm:t>
    </dgm:pt>
    <dgm:pt modelId="{0268B07D-1C08-4224-B555-E39358BAB655}" type="pres">
      <dgm:prSet presAssocID="{C97D3E53-6D49-472A-ACFE-02418D85BFF0}" presName="Name0" presStyleCnt="0">
        <dgm:presLayoutVars>
          <dgm:dir/>
          <dgm:animLvl val="lvl"/>
          <dgm:resizeHandles val="exact"/>
        </dgm:presLayoutVars>
      </dgm:prSet>
      <dgm:spPr/>
    </dgm:pt>
    <dgm:pt modelId="{F9812413-BFEC-421C-8961-D59BCAF2603B}" type="pres">
      <dgm:prSet presAssocID="{956348A9-3893-41E1-891A-AC3918EEFFE2}" presName="parTxOnly" presStyleLbl="node1" presStyleIdx="0" presStyleCnt="1" custLinFactX="96235" custLinFactNeighborX="100000" custLinFactNeighborY="-84737">
        <dgm:presLayoutVars>
          <dgm:chMax val="0"/>
          <dgm:chPref val="0"/>
          <dgm:bulletEnabled val="1"/>
        </dgm:presLayoutVars>
      </dgm:prSet>
      <dgm:spPr/>
    </dgm:pt>
  </dgm:ptLst>
  <dgm:cxnLst>
    <dgm:cxn modelId="{A05ACE0B-CDC0-4824-B9E1-9AD269B1AC42}" type="presOf" srcId="{C97D3E53-6D49-472A-ACFE-02418D85BFF0}" destId="{0268B07D-1C08-4224-B555-E39358BAB655}" srcOrd="0" destOrd="0" presId="urn:microsoft.com/office/officeart/2005/8/layout/chevron1"/>
    <dgm:cxn modelId="{7A083335-7981-4654-A03E-714CD9903131}" srcId="{C97D3E53-6D49-472A-ACFE-02418D85BFF0}" destId="{956348A9-3893-41E1-891A-AC3918EEFFE2}" srcOrd="0" destOrd="0" parTransId="{7E04D9FB-8B46-42A9-B5B9-70823FFDBFCE}" sibTransId="{3EA3B799-B795-45C9-B8D5-DEE85DD1A538}"/>
    <dgm:cxn modelId="{884BABD4-4820-4042-917E-038860F449D5}" type="presOf" srcId="{956348A9-3893-41E1-891A-AC3918EEFFE2}" destId="{F9812413-BFEC-421C-8961-D59BCAF2603B}" srcOrd="0" destOrd="0" presId="urn:microsoft.com/office/officeart/2005/8/layout/chevron1"/>
    <dgm:cxn modelId="{5CA868E9-136B-48D3-925E-82D2A4DE95C9}" type="presParOf" srcId="{0268B07D-1C08-4224-B555-E39358BAB655}" destId="{F9812413-BFEC-421C-8961-D59BCAF2603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0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10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0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10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0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1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1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1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1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1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 </a:t>
          </a:r>
        </a:p>
      </dsp:txBody>
      <dsp:txXfrm>
        <a:off x="90791" y="0"/>
        <a:ext cx="705443" cy="179851"/>
      </dsp:txXfrm>
    </dsp:sp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SEPTEMBRE</a:t>
          </a:r>
        </a:p>
      </dsp:txBody>
      <dsp:txXfrm>
        <a:off x="90791" y="0"/>
        <a:ext cx="705443" cy="179851"/>
      </dsp:txXfrm>
    </dsp:sp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90791" y="0"/>
        <a:ext cx="705443" cy="179851"/>
      </dsp:txXfrm>
    </dsp:sp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2413-BFEC-421C-8961-D59BCAF2603B}">
      <dsp:nvSpPr>
        <dsp:cNvPr id="0" name=""/>
        <dsp:cNvSpPr/>
      </dsp:nvSpPr>
      <dsp:spPr>
        <a:xfrm>
          <a:off x="865" y="0"/>
          <a:ext cx="885294" cy="179851"/>
        </a:xfrm>
        <a:prstGeom prst="chevron">
          <a:avLst/>
        </a:prstGeom>
        <a:solidFill>
          <a:srgbClr val="EF29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       …</a:t>
          </a:r>
        </a:p>
      </dsp:txBody>
      <dsp:txXfrm>
        <a:off x="90791" y="0"/>
        <a:ext cx="705443" cy="179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5512E-9504-4943-90EC-B05C5308D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0B2F6C-94C3-40F1-B950-AC67ECF05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738F0F-CE67-4CB3-8C98-A872386D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E82C5-492A-443C-BE46-37F2CA5F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CB752E-87E1-49E2-914F-B736F486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71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AD3EE-0D03-4091-9AF4-9BB994B0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B8DA54-4F89-49DA-A934-F9209C5E9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7670FC-1C1C-4162-BE75-88113D5D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A595BA-4777-4115-9D22-96410755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F58D71-7D71-4080-A9A2-13243622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09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2C8EBF-EA29-4C02-810A-DE9DC7E84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A3A1D6-30DF-4DEF-8177-D9B89D609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E735D-38FD-45EA-9D9C-BC89C024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5EEE4B-2A6C-4C70-A975-072B23ED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06B4A1-1CBC-4C1D-A0E3-69421345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7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328BF-CD8D-4F7D-A10F-C9612D2B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72330C-BC9D-443B-9044-EEF85169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E72721-F424-486E-95F7-622624E6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83EB14-C487-410D-958D-74DC075A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2E2243-79E4-4EC8-A707-15EB25C9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88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7DA11-7F95-4F58-A9DE-50A31104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7978B-737B-4E66-B680-7201B851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83A94B-5844-4572-AE4A-017FF5EC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9EB1EE-75D7-4E99-AA69-73F6B917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863D21-2650-42B7-AEA4-EE66B52B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9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CB1B4-2FB2-4E19-A401-3687C112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279446-2C98-4F2D-B12C-AACA528B7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DD16CF-5709-4D14-8658-A7DE0117A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56F86D-95A7-4BE1-B708-E6F00622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0771BB-21B8-47BA-9648-7486AF53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ECD5FA-488C-46F3-85C6-F90B5F8D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02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C05BF-96FD-4913-A5EB-B81A99BF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FABE28-8D6A-4BE4-842C-D02C24F5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E2AE17-96DA-475D-860F-754BF047D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BD0E0A-C0E1-4465-A701-EA054C9EE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F8D810-6FAA-4F22-962B-727F4B805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CBEFC2-F2B9-4A68-B0A3-98E1F476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5C3BB6-6918-4E4B-A13E-EF1A8F2A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3311C9-36EC-41A8-894A-966916A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76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E903E-D293-4D19-A4EC-55E7C751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5EF4D2-8CE8-4DF2-A33E-81DBB48C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FA5EAE-6703-461F-97A0-CE59137C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E941E0-E43F-4007-A200-49727778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75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C9E5F7-00E2-47BB-B947-D6130441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15D2DF-4E12-43F9-AB3B-E240AD88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1788FD-B956-483A-8C01-BC486108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85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4FE90-6455-45E9-A73E-210BC241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770A5E-3A74-426D-A3CF-819BACED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AE6E63-C1F0-43DC-8FBB-B683B705F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FC33BB-7CED-46E7-968C-2A53B731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358A31-48DF-4344-90C9-31E38645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56C4B2-7E04-410B-A28A-1B4C599A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7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6D5CE-0326-4FBF-983A-09571884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7BC1CF-6E6D-46C6-B2D1-EBABE5D2B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C2A5AC-2C35-434F-8B67-30B76D50F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ACE925-5C96-44D6-AA2A-DDB1893C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7CE170-350C-4509-9546-C091440B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3A8840-30D5-46EE-A4C1-5F5A2A61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70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8B65C8-6415-457B-801A-574E8951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A0A343-ED11-42EB-A4B0-02D1E7077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7FF740-C67E-4453-8AA9-B91D784FC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900B-589E-4772-A4FE-94DAFA65CC52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AB736B-ACAB-478C-B2A2-16EE74171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1B1D0-18C2-4311-B7FC-CD5EAF4EE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707A-116E-41BF-8C8D-680C19948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66.xml"/><Relationship Id="rId18" Type="http://schemas.microsoft.com/office/2007/relationships/diagramDrawing" Target="../diagrams/drawing67.xml"/><Relationship Id="rId26" Type="http://schemas.openxmlformats.org/officeDocument/2006/relationships/diagramQuickStyle" Target="../diagrams/quickStyle69.xml"/><Relationship Id="rId39" Type="http://schemas.openxmlformats.org/officeDocument/2006/relationships/diagramData" Target="../diagrams/data72.xml"/><Relationship Id="rId21" Type="http://schemas.openxmlformats.org/officeDocument/2006/relationships/diagramQuickStyle" Target="../diagrams/quickStyle68.xml"/><Relationship Id="rId34" Type="http://schemas.openxmlformats.org/officeDocument/2006/relationships/diagramData" Target="../diagrams/data71.xml"/><Relationship Id="rId42" Type="http://schemas.openxmlformats.org/officeDocument/2006/relationships/diagramColors" Target="../diagrams/colors72.xml"/><Relationship Id="rId47" Type="http://schemas.openxmlformats.org/officeDocument/2006/relationships/image" Target="../media/image12.png"/><Relationship Id="rId7" Type="http://schemas.openxmlformats.org/officeDocument/2006/relationships/diagramColors" Target="../diagrams/colors65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67.xml"/><Relationship Id="rId29" Type="http://schemas.openxmlformats.org/officeDocument/2006/relationships/diagramData" Target="../diagrams/data7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5.xml"/><Relationship Id="rId11" Type="http://schemas.openxmlformats.org/officeDocument/2006/relationships/diagramQuickStyle" Target="../diagrams/quickStyle66.xml"/><Relationship Id="rId24" Type="http://schemas.openxmlformats.org/officeDocument/2006/relationships/diagramData" Target="../diagrams/data69.xml"/><Relationship Id="rId32" Type="http://schemas.openxmlformats.org/officeDocument/2006/relationships/diagramColors" Target="../diagrams/colors70.xml"/><Relationship Id="rId37" Type="http://schemas.openxmlformats.org/officeDocument/2006/relationships/diagramColors" Target="../diagrams/colors71.xml"/><Relationship Id="rId40" Type="http://schemas.openxmlformats.org/officeDocument/2006/relationships/diagramLayout" Target="../diagrams/layout72.xml"/><Relationship Id="rId45" Type="http://schemas.openxmlformats.org/officeDocument/2006/relationships/image" Target="../media/image18.png"/><Relationship Id="rId5" Type="http://schemas.openxmlformats.org/officeDocument/2006/relationships/diagramLayout" Target="../diagrams/layout65.xml"/><Relationship Id="rId15" Type="http://schemas.openxmlformats.org/officeDocument/2006/relationships/diagramLayout" Target="../diagrams/layout67.xml"/><Relationship Id="rId23" Type="http://schemas.microsoft.com/office/2007/relationships/diagramDrawing" Target="../diagrams/drawing68.xml"/><Relationship Id="rId28" Type="http://schemas.microsoft.com/office/2007/relationships/diagramDrawing" Target="../diagrams/drawing69.xml"/><Relationship Id="rId36" Type="http://schemas.openxmlformats.org/officeDocument/2006/relationships/diagramQuickStyle" Target="../diagrams/quickStyle71.xml"/><Relationship Id="rId10" Type="http://schemas.openxmlformats.org/officeDocument/2006/relationships/diagramLayout" Target="../diagrams/layout66.xml"/><Relationship Id="rId19" Type="http://schemas.openxmlformats.org/officeDocument/2006/relationships/diagramData" Target="../diagrams/data68.xml"/><Relationship Id="rId31" Type="http://schemas.openxmlformats.org/officeDocument/2006/relationships/diagramQuickStyle" Target="../diagrams/quickStyle70.xml"/><Relationship Id="rId44" Type="http://schemas.openxmlformats.org/officeDocument/2006/relationships/image" Target="../media/image5.png"/><Relationship Id="rId4" Type="http://schemas.openxmlformats.org/officeDocument/2006/relationships/diagramData" Target="../diagrams/data65.xml"/><Relationship Id="rId9" Type="http://schemas.openxmlformats.org/officeDocument/2006/relationships/diagramData" Target="../diagrams/data66.xml"/><Relationship Id="rId14" Type="http://schemas.openxmlformats.org/officeDocument/2006/relationships/diagramData" Target="../diagrams/data67.xml"/><Relationship Id="rId22" Type="http://schemas.openxmlformats.org/officeDocument/2006/relationships/diagramColors" Target="../diagrams/colors68.xml"/><Relationship Id="rId27" Type="http://schemas.openxmlformats.org/officeDocument/2006/relationships/diagramColors" Target="../diagrams/colors69.xml"/><Relationship Id="rId30" Type="http://schemas.openxmlformats.org/officeDocument/2006/relationships/diagramLayout" Target="../diagrams/layout70.xml"/><Relationship Id="rId35" Type="http://schemas.openxmlformats.org/officeDocument/2006/relationships/diagramLayout" Target="../diagrams/layout71.xml"/><Relationship Id="rId43" Type="http://schemas.microsoft.com/office/2007/relationships/diagramDrawing" Target="../diagrams/drawing72.xml"/><Relationship Id="rId8" Type="http://schemas.microsoft.com/office/2007/relationships/diagramDrawing" Target="../diagrams/drawing65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66.xml"/><Relationship Id="rId17" Type="http://schemas.openxmlformats.org/officeDocument/2006/relationships/diagramColors" Target="../diagrams/colors67.xml"/><Relationship Id="rId25" Type="http://schemas.openxmlformats.org/officeDocument/2006/relationships/diagramLayout" Target="../diagrams/layout69.xml"/><Relationship Id="rId33" Type="http://schemas.microsoft.com/office/2007/relationships/diagramDrawing" Target="../diagrams/drawing70.xml"/><Relationship Id="rId38" Type="http://schemas.microsoft.com/office/2007/relationships/diagramDrawing" Target="../diagrams/drawing71.xml"/><Relationship Id="rId46" Type="http://schemas.openxmlformats.org/officeDocument/2006/relationships/image" Target="../media/image10.png"/><Relationship Id="rId20" Type="http://schemas.openxmlformats.org/officeDocument/2006/relationships/diagramLayout" Target="../diagrams/layout68.xml"/><Relationship Id="rId41" Type="http://schemas.openxmlformats.org/officeDocument/2006/relationships/diagramQuickStyle" Target="../diagrams/quickStyle72.xml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74.xml"/><Relationship Id="rId18" Type="http://schemas.microsoft.com/office/2007/relationships/diagramDrawing" Target="../diagrams/drawing75.xml"/><Relationship Id="rId26" Type="http://schemas.openxmlformats.org/officeDocument/2006/relationships/diagramQuickStyle" Target="../diagrams/quickStyle77.xml"/><Relationship Id="rId39" Type="http://schemas.openxmlformats.org/officeDocument/2006/relationships/diagramData" Target="../diagrams/data80.xml"/><Relationship Id="rId21" Type="http://schemas.openxmlformats.org/officeDocument/2006/relationships/diagramQuickStyle" Target="../diagrams/quickStyle76.xml"/><Relationship Id="rId34" Type="http://schemas.openxmlformats.org/officeDocument/2006/relationships/diagramData" Target="../diagrams/data79.xml"/><Relationship Id="rId42" Type="http://schemas.openxmlformats.org/officeDocument/2006/relationships/diagramColors" Target="../diagrams/colors80.xml"/><Relationship Id="rId7" Type="http://schemas.openxmlformats.org/officeDocument/2006/relationships/diagramColors" Target="../diagrams/colors73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75.xml"/><Relationship Id="rId29" Type="http://schemas.openxmlformats.org/officeDocument/2006/relationships/diagramData" Target="../diagrams/data7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3.xml"/><Relationship Id="rId11" Type="http://schemas.openxmlformats.org/officeDocument/2006/relationships/diagramQuickStyle" Target="../diagrams/quickStyle74.xml"/><Relationship Id="rId24" Type="http://schemas.openxmlformats.org/officeDocument/2006/relationships/diagramData" Target="../diagrams/data77.xml"/><Relationship Id="rId32" Type="http://schemas.openxmlformats.org/officeDocument/2006/relationships/diagramColors" Target="../diagrams/colors78.xml"/><Relationship Id="rId37" Type="http://schemas.openxmlformats.org/officeDocument/2006/relationships/diagramColors" Target="../diagrams/colors79.xml"/><Relationship Id="rId40" Type="http://schemas.openxmlformats.org/officeDocument/2006/relationships/diagramLayout" Target="../diagrams/layout80.xml"/><Relationship Id="rId45" Type="http://schemas.openxmlformats.org/officeDocument/2006/relationships/image" Target="../media/image19.png"/><Relationship Id="rId5" Type="http://schemas.openxmlformats.org/officeDocument/2006/relationships/diagramLayout" Target="../diagrams/layout73.xml"/><Relationship Id="rId15" Type="http://schemas.openxmlformats.org/officeDocument/2006/relationships/diagramLayout" Target="../diagrams/layout75.xml"/><Relationship Id="rId23" Type="http://schemas.microsoft.com/office/2007/relationships/diagramDrawing" Target="../diagrams/drawing76.xml"/><Relationship Id="rId28" Type="http://schemas.microsoft.com/office/2007/relationships/diagramDrawing" Target="../diagrams/drawing77.xml"/><Relationship Id="rId36" Type="http://schemas.openxmlformats.org/officeDocument/2006/relationships/diagramQuickStyle" Target="../diagrams/quickStyle79.xml"/><Relationship Id="rId10" Type="http://schemas.openxmlformats.org/officeDocument/2006/relationships/diagramLayout" Target="../diagrams/layout74.xml"/><Relationship Id="rId19" Type="http://schemas.openxmlformats.org/officeDocument/2006/relationships/diagramData" Target="../diagrams/data76.xml"/><Relationship Id="rId31" Type="http://schemas.openxmlformats.org/officeDocument/2006/relationships/diagramQuickStyle" Target="../diagrams/quickStyle78.xml"/><Relationship Id="rId44" Type="http://schemas.openxmlformats.org/officeDocument/2006/relationships/image" Target="../media/image5.png"/><Relationship Id="rId4" Type="http://schemas.openxmlformats.org/officeDocument/2006/relationships/diagramData" Target="../diagrams/data73.xml"/><Relationship Id="rId9" Type="http://schemas.openxmlformats.org/officeDocument/2006/relationships/diagramData" Target="../diagrams/data74.xml"/><Relationship Id="rId14" Type="http://schemas.openxmlformats.org/officeDocument/2006/relationships/diagramData" Target="../diagrams/data75.xml"/><Relationship Id="rId22" Type="http://schemas.openxmlformats.org/officeDocument/2006/relationships/diagramColors" Target="../diagrams/colors76.xml"/><Relationship Id="rId27" Type="http://schemas.openxmlformats.org/officeDocument/2006/relationships/diagramColors" Target="../diagrams/colors77.xml"/><Relationship Id="rId30" Type="http://schemas.openxmlformats.org/officeDocument/2006/relationships/diagramLayout" Target="../diagrams/layout78.xml"/><Relationship Id="rId35" Type="http://schemas.openxmlformats.org/officeDocument/2006/relationships/diagramLayout" Target="../diagrams/layout79.xml"/><Relationship Id="rId43" Type="http://schemas.microsoft.com/office/2007/relationships/diagramDrawing" Target="../diagrams/drawing80.xml"/><Relationship Id="rId8" Type="http://schemas.microsoft.com/office/2007/relationships/diagramDrawing" Target="../diagrams/drawing73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74.xml"/><Relationship Id="rId17" Type="http://schemas.openxmlformats.org/officeDocument/2006/relationships/diagramColors" Target="../diagrams/colors75.xml"/><Relationship Id="rId25" Type="http://schemas.openxmlformats.org/officeDocument/2006/relationships/diagramLayout" Target="../diagrams/layout77.xml"/><Relationship Id="rId33" Type="http://schemas.microsoft.com/office/2007/relationships/diagramDrawing" Target="../diagrams/drawing78.xml"/><Relationship Id="rId38" Type="http://schemas.microsoft.com/office/2007/relationships/diagramDrawing" Target="../diagrams/drawing79.xml"/><Relationship Id="rId20" Type="http://schemas.openxmlformats.org/officeDocument/2006/relationships/diagramLayout" Target="../diagrams/layout76.xml"/><Relationship Id="rId41" Type="http://schemas.openxmlformats.org/officeDocument/2006/relationships/diagramQuickStyle" Target="../diagrams/quickStyle80.xml"/></Relationships>
</file>

<file path=ppt/slides/_rels/slide1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82.xml"/><Relationship Id="rId18" Type="http://schemas.microsoft.com/office/2007/relationships/diagramDrawing" Target="../diagrams/drawing83.xml"/><Relationship Id="rId26" Type="http://schemas.openxmlformats.org/officeDocument/2006/relationships/diagramQuickStyle" Target="../diagrams/quickStyle85.xml"/><Relationship Id="rId39" Type="http://schemas.openxmlformats.org/officeDocument/2006/relationships/diagramData" Target="../diagrams/data88.xml"/><Relationship Id="rId21" Type="http://schemas.openxmlformats.org/officeDocument/2006/relationships/diagramQuickStyle" Target="../diagrams/quickStyle84.xml"/><Relationship Id="rId34" Type="http://schemas.openxmlformats.org/officeDocument/2006/relationships/diagramData" Target="../diagrams/data87.xml"/><Relationship Id="rId42" Type="http://schemas.openxmlformats.org/officeDocument/2006/relationships/diagramColors" Target="../diagrams/colors88.xml"/><Relationship Id="rId47" Type="http://schemas.openxmlformats.org/officeDocument/2006/relationships/image" Target="../media/image21.png"/><Relationship Id="rId7" Type="http://schemas.openxmlformats.org/officeDocument/2006/relationships/diagramColors" Target="../diagrams/colors81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83.xml"/><Relationship Id="rId29" Type="http://schemas.openxmlformats.org/officeDocument/2006/relationships/diagramData" Target="../diagrams/data8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1.xml"/><Relationship Id="rId11" Type="http://schemas.openxmlformats.org/officeDocument/2006/relationships/diagramQuickStyle" Target="../diagrams/quickStyle82.xml"/><Relationship Id="rId24" Type="http://schemas.openxmlformats.org/officeDocument/2006/relationships/diagramData" Target="../diagrams/data85.xml"/><Relationship Id="rId32" Type="http://schemas.openxmlformats.org/officeDocument/2006/relationships/diagramColors" Target="../diagrams/colors86.xml"/><Relationship Id="rId37" Type="http://schemas.openxmlformats.org/officeDocument/2006/relationships/diagramColors" Target="../diagrams/colors87.xml"/><Relationship Id="rId40" Type="http://schemas.openxmlformats.org/officeDocument/2006/relationships/diagramLayout" Target="../diagrams/layout88.xml"/><Relationship Id="rId45" Type="http://schemas.openxmlformats.org/officeDocument/2006/relationships/image" Target="../media/image20.png"/><Relationship Id="rId5" Type="http://schemas.openxmlformats.org/officeDocument/2006/relationships/diagramLayout" Target="../diagrams/layout81.xml"/><Relationship Id="rId15" Type="http://schemas.openxmlformats.org/officeDocument/2006/relationships/diagramLayout" Target="../diagrams/layout83.xml"/><Relationship Id="rId23" Type="http://schemas.microsoft.com/office/2007/relationships/diagramDrawing" Target="../diagrams/drawing84.xml"/><Relationship Id="rId28" Type="http://schemas.microsoft.com/office/2007/relationships/diagramDrawing" Target="../diagrams/drawing85.xml"/><Relationship Id="rId36" Type="http://schemas.openxmlformats.org/officeDocument/2006/relationships/diagramQuickStyle" Target="../diagrams/quickStyle87.xml"/><Relationship Id="rId10" Type="http://schemas.openxmlformats.org/officeDocument/2006/relationships/diagramLayout" Target="../diagrams/layout82.xml"/><Relationship Id="rId19" Type="http://schemas.openxmlformats.org/officeDocument/2006/relationships/diagramData" Target="../diagrams/data84.xml"/><Relationship Id="rId31" Type="http://schemas.openxmlformats.org/officeDocument/2006/relationships/diagramQuickStyle" Target="../diagrams/quickStyle86.xml"/><Relationship Id="rId44" Type="http://schemas.openxmlformats.org/officeDocument/2006/relationships/image" Target="../media/image5.png"/><Relationship Id="rId4" Type="http://schemas.openxmlformats.org/officeDocument/2006/relationships/diagramData" Target="../diagrams/data81.xml"/><Relationship Id="rId9" Type="http://schemas.openxmlformats.org/officeDocument/2006/relationships/diagramData" Target="../diagrams/data82.xml"/><Relationship Id="rId14" Type="http://schemas.openxmlformats.org/officeDocument/2006/relationships/diagramData" Target="../diagrams/data83.xml"/><Relationship Id="rId22" Type="http://schemas.openxmlformats.org/officeDocument/2006/relationships/diagramColors" Target="../diagrams/colors84.xml"/><Relationship Id="rId27" Type="http://schemas.openxmlformats.org/officeDocument/2006/relationships/diagramColors" Target="../diagrams/colors85.xml"/><Relationship Id="rId30" Type="http://schemas.openxmlformats.org/officeDocument/2006/relationships/diagramLayout" Target="../diagrams/layout86.xml"/><Relationship Id="rId35" Type="http://schemas.openxmlformats.org/officeDocument/2006/relationships/diagramLayout" Target="../diagrams/layout87.xml"/><Relationship Id="rId43" Type="http://schemas.microsoft.com/office/2007/relationships/diagramDrawing" Target="../diagrams/drawing88.xml"/><Relationship Id="rId48" Type="http://schemas.openxmlformats.org/officeDocument/2006/relationships/image" Target="../media/image12.png"/><Relationship Id="rId8" Type="http://schemas.microsoft.com/office/2007/relationships/diagramDrawing" Target="../diagrams/drawing81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82.xml"/><Relationship Id="rId17" Type="http://schemas.openxmlformats.org/officeDocument/2006/relationships/diagramColors" Target="../diagrams/colors83.xml"/><Relationship Id="rId25" Type="http://schemas.openxmlformats.org/officeDocument/2006/relationships/diagramLayout" Target="../diagrams/layout85.xml"/><Relationship Id="rId33" Type="http://schemas.microsoft.com/office/2007/relationships/diagramDrawing" Target="../diagrams/drawing86.xml"/><Relationship Id="rId38" Type="http://schemas.microsoft.com/office/2007/relationships/diagramDrawing" Target="../diagrams/drawing87.xml"/><Relationship Id="rId46" Type="http://schemas.openxmlformats.org/officeDocument/2006/relationships/image" Target="../media/image14.png"/><Relationship Id="rId20" Type="http://schemas.openxmlformats.org/officeDocument/2006/relationships/diagramLayout" Target="../diagrams/layout84.xml"/><Relationship Id="rId41" Type="http://schemas.openxmlformats.org/officeDocument/2006/relationships/diagramQuickStyle" Target="../diagrams/quickStyle88.xml"/></Relationships>
</file>

<file path=ppt/slides/_rels/slide13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90.xml"/><Relationship Id="rId18" Type="http://schemas.microsoft.com/office/2007/relationships/diagramDrawing" Target="../diagrams/drawing91.xml"/><Relationship Id="rId26" Type="http://schemas.openxmlformats.org/officeDocument/2006/relationships/diagramQuickStyle" Target="../diagrams/quickStyle93.xml"/><Relationship Id="rId39" Type="http://schemas.openxmlformats.org/officeDocument/2006/relationships/diagramData" Target="../diagrams/data96.xml"/><Relationship Id="rId21" Type="http://schemas.openxmlformats.org/officeDocument/2006/relationships/diagramQuickStyle" Target="../diagrams/quickStyle92.xml"/><Relationship Id="rId34" Type="http://schemas.openxmlformats.org/officeDocument/2006/relationships/diagramData" Target="../diagrams/data95.xml"/><Relationship Id="rId42" Type="http://schemas.openxmlformats.org/officeDocument/2006/relationships/diagramColors" Target="../diagrams/colors96.xml"/><Relationship Id="rId47" Type="http://schemas.openxmlformats.org/officeDocument/2006/relationships/image" Target="../media/image15.png"/><Relationship Id="rId7" Type="http://schemas.openxmlformats.org/officeDocument/2006/relationships/diagramColors" Target="../diagrams/colors89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91.xml"/><Relationship Id="rId29" Type="http://schemas.openxmlformats.org/officeDocument/2006/relationships/diagramData" Target="../diagrams/data9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9.xml"/><Relationship Id="rId11" Type="http://schemas.openxmlformats.org/officeDocument/2006/relationships/diagramQuickStyle" Target="../diagrams/quickStyle90.xml"/><Relationship Id="rId24" Type="http://schemas.openxmlformats.org/officeDocument/2006/relationships/diagramData" Target="../diagrams/data93.xml"/><Relationship Id="rId32" Type="http://schemas.openxmlformats.org/officeDocument/2006/relationships/diagramColors" Target="../diagrams/colors94.xml"/><Relationship Id="rId37" Type="http://schemas.openxmlformats.org/officeDocument/2006/relationships/diagramColors" Target="../diagrams/colors95.xml"/><Relationship Id="rId40" Type="http://schemas.openxmlformats.org/officeDocument/2006/relationships/diagramLayout" Target="../diagrams/layout96.xml"/><Relationship Id="rId45" Type="http://schemas.openxmlformats.org/officeDocument/2006/relationships/image" Target="../media/image12.png"/><Relationship Id="rId5" Type="http://schemas.openxmlformats.org/officeDocument/2006/relationships/diagramLayout" Target="../diagrams/layout89.xml"/><Relationship Id="rId15" Type="http://schemas.openxmlformats.org/officeDocument/2006/relationships/diagramLayout" Target="../diagrams/layout91.xml"/><Relationship Id="rId23" Type="http://schemas.microsoft.com/office/2007/relationships/diagramDrawing" Target="../diagrams/drawing92.xml"/><Relationship Id="rId28" Type="http://schemas.microsoft.com/office/2007/relationships/diagramDrawing" Target="../diagrams/drawing93.xml"/><Relationship Id="rId36" Type="http://schemas.openxmlformats.org/officeDocument/2006/relationships/diagramQuickStyle" Target="../diagrams/quickStyle95.xml"/><Relationship Id="rId10" Type="http://schemas.openxmlformats.org/officeDocument/2006/relationships/diagramLayout" Target="../diagrams/layout90.xml"/><Relationship Id="rId19" Type="http://schemas.openxmlformats.org/officeDocument/2006/relationships/diagramData" Target="../diagrams/data92.xml"/><Relationship Id="rId31" Type="http://schemas.openxmlformats.org/officeDocument/2006/relationships/diagramQuickStyle" Target="../diagrams/quickStyle94.xml"/><Relationship Id="rId44" Type="http://schemas.openxmlformats.org/officeDocument/2006/relationships/image" Target="../media/image5.png"/><Relationship Id="rId4" Type="http://schemas.openxmlformats.org/officeDocument/2006/relationships/diagramData" Target="../diagrams/data89.xml"/><Relationship Id="rId9" Type="http://schemas.openxmlformats.org/officeDocument/2006/relationships/diagramData" Target="../diagrams/data90.xml"/><Relationship Id="rId14" Type="http://schemas.openxmlformats.org/officeDocument/2006/relationships/diagramData" Target="../diagrams/data91.xml"/><Relationship Id="rId22" Type="http://schemas.openxmlformats.org/officeDocument/2006/relationships/diagramColors" Target="../diagrams/colors92.xml"/><Relationship Id="rId27" Type="http://schemas.openxmlformats.org/officeDocument/2006/relationships/diagramColors" Target="../diagrams/colors93.xml"/><Relationship Id="rId30" Type="http://schemas.openxmlformats.org/officeDocument/2006/relationships/diagramLayout" Target="../diagrams/layout94.xml"/><Relationship Id="rId35" Type="http://schemas.openxmlformats.org/officeDocument/2006/relationships/diagramLayout" Target="../diagrams/layout95.xml"/><Relationship Id="rId43" Type="http://schemas.microsoft.com/office/2007/relationships/diagramDrawing" Target="../diagrams/drawing96.xml"/><Relationship Id="rId48" Type="http://schemas.openxmlformats.org/officeDocument/2006/relationships/image" Target="../media/image22.png"/><Relationship Id="rId8" Type="http://schemas.microsoft.com/office/2007/relationships/diagramDrawing" Target="../diagrams/drawing89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90.xml"/><Relationship Id="rId17" Type="http://schemas.openxmlformats.org/officeDocument/2006/relationships/diagramColors" Target="../diagrams/colors91.xml"/><Relationship Id="rId25" Type="http://schemas.openxmlformats.org/officeDocument/2006/relationships/diagramLayout" Target="../diagrams/layout93.xml"/><Relationship Id="rId33" Type="http://schemas.microsoft.com/office/2007/relationships/diagramDrawing" Target="../diagrams/drawing94.xml"/><Relationship Id="rId38" Type="http://schemas.microsoft.com/office/2007/relationships/diagramDrawing" Target="../diagrams/drawing95.xml"/><Relationship Id="rId46" Type="http://schemas.openxmlformats.org/officeDocument/2006/relationships/image" Target="../media/image14.png"/><Relationship Id="rId20" Type="http://schemas.openxmlformats.org/officeDocument/2006/relationships/diagramLayout" Target="../diagrams/layout92.xml"/><Relationship Id="rId41" Type="http://schemas.openxmlformats.org/officeDocument/2006/relationships/diagramQuickStyle" Target="../diagrams/quickStyle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diagramQuickStyle" Target="../diagrams/quickStyle101.xml"/><Relationship Id="rId21" Type="http://schemas.openxmlformats.org/officeDocument/2006/relationships/diagramQuickStyle" Target="../diagrams/quickStyle100.xml"/><Relationship Id="rId42" Type="http://schemas.openxmlformats.org/officeDocument/2006/relationships/diagramColors" Target="../diagrams/colors104.xml"/><Relationship Id="rId47" Type="http://schemas.openxmlformats.org/officeDocument/2006/relationships/diagramQuickStyle" Target="../diagrams/quickStyle105.xml"/><Relationship Id="rId63" Type="http://schemas.openxmlformats.org/officeDocument/2006/relationships/diagramColors" Target="../diagrams/colors108.xml"/><Relationship Id="rId68" Type="http://schemas.openxmlformats.org/officeDocument/2006/relationships/diagramColors" Target="../diagrams/colors109.xml"/><Relationship Id="rId7" Type="http://schemas.openxmlformats.org/officeDocument/2006/relationships/diagramColors" Target="../diagrams/colors97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99.xml"/><Relationship Id="rId29" Type="http://schemas.openxmlformats.org/officeDocument/2006/relationships/diagramData" Target="../diagrams/data102.xml"/><Relationship Id="rId11" Type="http://schemas.openxmlformats.org/officeDocument/2006/relationships/diagramQuickStyle" Target="../diagrams/quickStyle98.xml"/><Relationship Id="rId24" Type="http://schemas.openxmlformats.org/officeDocument/2006/relationships/diagramData" Target="../diagrams/data101.xml"/><Relationship Id="rId32" Type="http://schemas.openxmlformats.org/officeDocument/2006/relationships/diagramColors" Target="../diagrams/colors102.xml"/><Relationship Id="rId37" Type="http://schemas.openxmlformats.org/officeDocument/2006/relationships/diagramColors" Target="../diagrams/colors103.xml"/><Relationship Id="rId40" Type="http://schemas.openxmlformats.org/officeDocument/2006/relationships/diagramLayout" Target="../diagrams/layout104.xml"/><Relationship Id="rId45" Type="http://schemas.openxmlformats.org/officeDocument/2006/relationships/diagramData" Target="../diagrams/data105.xml"/><Relationship Id="rId53" Type="http://schemas.openxmlformats.org/officeDocument/2006/relationships/diagramColors" Target="../diagrams/colors106.xml"/><Relationship Id="rId58" Type="http://schemas.openxmlformats.org/officeDocument/2006/relationships/diagramColors" Target="../diagrams/colors107.xml"/><Relationship Id="rId66" Type="http://schemas.openxmlformats.org/officeDocument/2006/relationships/diagramLayout" Target="../diagrams/layout109.xml"/><Relationship Id="rId5" Type="http://schemas.openxmlformats.org/officeDocument/2006/relationships/diagramLayout" Target="../diagrams/layout97.xml"/><Relationship Id="rId61" Type="http://schemas.openxmlformats.org/officeDocument/2006/relationships/diagramLayout" Target="../diagrams/layout108.xml"/><Relationship Id="rId19" Type="http://schemas.openxmlformats.org/officeDocument/2006/relationships/diagramData" Target="../diagrams/data100.xml"/><Relationship Id="rId14" Type="http://schemas.openxmlformats.org/officeDocument/2006/relationships/diagramData" Target="../diagrams/data99.xml"/><Relationship Id="rId22" Type="http://schemas.openxmlformats.org/officeDocument/2006/relationships/diagramColors" Target="../diagrams/colors100.xml"/><Relationship Id="rId27" Type="http://schemas.openxmlformats.org/officeDocument/2006/relationships/diagramColors" Target="../diagrams/colors101.xml"/><Relationship Id="rId30" Type="http://schemas.openxmlformats.org/officeDocument/2006/relationships/diagramLayout" Target="../diagrams/layout102.xml"/><Relationship Id="rId35" Type="http://schemas.openxmlformats.org/officeDocument/2006/relationships/diagramLayout" Target="../diagrams/layout103.xml"/><Relationship Id="rId43" Type="http://schemas.microsoft.com/office/2007/relationships/diagramDrawing" Target="../diagrams/drawing104.xml"/><Relationship Id="rId48" Type="http://schemas.openxmlformats.org/officeDocument/2006/relationships/diagramColors" Target="../diagrams/colors105.xml"/><Relationship Id="rId56" Type="http://schemas.openxmlformats.org/officeDocument/2006/relationships/diagramLayout" Target="../diagrams/layout107.xml"/><Relationship Id="rId64" Type="http://schemas.microsoft.com/office/2007/relationships/diagramDrawing" Target="../diagrams/drawing108.xml"/><Relationship Id="rId69" Type="http://schemas.microsoft.com/office/2007/relationships/diagramDrawing" Target="../diagrams/drawing109.xml"/><Relationship Id="rId8" Type="http://schemas.microsoft.com/office/2007/relationships/diagramDrawing" Target="../diagrams/drawing97.xml"/><Relationship Id="rId51" Type="http://schemas.openxmlformats.org/officeDocument/2006/relationships/diagramLayout" Target="../diagrams/layout106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98.xml"/><Relationship Id="rId17" Type="http://schemas.openxmlformats.org/officeDocument/2006/relationships/diagramColors" Target="../diagrams/colors99.xml"/><Relationship Id="rId25" Type="http://schemas.openxmlformats.org/officeDocument/2006/relationships/diagramLayout" Target="../diagrams/layout101.xml"/><Relationship Id="rId33" Type="http://schemas.microsoft.com/office/2007/relationships/diagramDrawing" Target="../diagrams/drawing102.xml"/><Relationship Id="rId38" Type="http://schemas.microsoft.com/office/2007/relationships/diagramDrawing" Target="../diagrams/drawing103.xml"/><Relationship Id="rId46" Type="http://schemas.openxmlformats.org/officeDocument/2006/relationships/diagramLayout" Target="../diagrams/layout105.xml"/><Relationship Id="rId59" Type="http://schemas.microsoft.com/office/2007/relationships/diagramDrawing" Target="../diagrams/drawing107.xml"/><Relationship Id="rId67" Type="http://schemas.openxmlformats.org/officeDocument/2006/relationships/diagramQuickStyle" Target="../diagrams/quickStyle109.xml"/><Relationship Id="rId20" Type="http://schemas.openxmlformats.org/officeDocument/2006/relationships/diagramLayout" Target="../diagrams/layout100.xml"/><Relationship Id="rId41" Type="http://schemas.openxmlformats.org/officeDocument/2006/relationships/diagramQuickStyle" Target="../diagrams/quickStyle104.xml"/><Relationship Id="rId54" Type="http://schemas.microsoft.com/office/2007/relationships/diagramDrawing" Target="../diagrams/drawing106.xml"/><Relationship Id="rId62" Type="http://schemas.openxmlformats.org/officeDocument/2006/relationships/diagramQuickStyle" Target="../diagrams/quickStyle10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7.xml"/><Relationship Id="rId15" Type="http://schemas.openxmlformats.org/officeDocument/2006/relationships/diagramLayout" Target="../diagrams/layout99.xml"/><Relationship Id="rId23" Type="http://schemas.microsoft.com/office/2007/relationships/diagramDrawing" Target="../diagrams/drawing100.xml"/><Relationship Id="rId28" Type="http://schemas.microsoft.com/office/2007/relationships/diagramDrawing" Target="../diagrams/drawing101.xml"/><Relationship Id="rId36" Type="http://schemas.openxmlformats.org/officeDocument/2006/relationships/diagramQuickStyle" Target="../diagrams/quickStyle103.xml"/><Relationship Id="rId49" Type="http://schemas.microsoft.com/office/2007/relationships/diagramDrawing" Target="../diagrams/drawing105.xml"/><Relationship Id="rId57" Type="http://schemas.openxmlformats.org/officeDocument/2006/relationships/diagramQuickStyle" Target="../diagrams/quickStyle107.xml"/><Relationship Id="rId10" Type="http://schemas.openxmlformats.org/officeDocument/2006/relationships/diagramLayout" Target="../diagrams/layout98.xml"/><Relationship Id="rId31" Type="http://schemas.openxmlformats.org/officeDocument/2006/relationships/diagramQuickStyle" Target="../diagrams/quickStyle102.xml"/><Relationship Id="rId44" Type="http://schemas.openxmlformats.org/officeDocument/2006/relationships/image" Target="../media/image5.png"/><Relationship Id="rId52" Type="http://schemas.openxmlformats.org/officeDocument/2006/relationships/diagramQuickStyle" Target="../diagrams/quickStyle106.xml"/><Relationship Id="rId60" Type="http://schemas.openxmlformats.org/officeDocument/2006/relationships/diagramData" Target="../diagrams/data108.xml"/><Relationship Id="rId65" Type="http://schemas.openxmlformats.org/officeDocument/2006/relationships/diagramData" Target="../diagrams/data109.xml"/><Relationship Id="rId4" Type="http://schemas.openxmlformats.org/officeDocument/2006/relationships/diagramData" Target="../diagrams/data97.xml"/><Relationship Id="rId9" Type="http://schemas.openxmlformats.org/officeDocument/2006/relationships/diagramData" Target="../diagrams/data98.xml"/><Relationship Id="rId13" Type="http://schemas.microsoft.com/office/2007/relationships/diagramDrawing" Target="../diagrams/drawing98.xml"/><Relationship Id="rId18" Type="http://schemas.microsoft.com/office/2007/relationships/diagramDrawing" Target="../diagrams/drawing99.xml"/><Relationship Id="rId39" Type="http://schemas.openxmlformats.org/officeDocument/2006/relationships/diagramData" Target="../diagrams/data104.xml"/><Relationship Id="rId34" Type="http://schemas.openxmlformats.org/officeDocument/2006/relationships/diagramData" Target="../diagrams/data103.xml"/><Relationship Id="rId50" Type="http://schemas.openxmlformats.org/officeDocument/2006/relationships/diagramData" Target="../diagrams/data106.xml"/><Relationship Id="rId55" Type="http://schemas.openxmlformats.org/officeDocument/2006/relationships/diagramData" Target="../diagrams/data10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4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11.xml"/><Relationship Id="rId18" Type="http://schemas.microsoft.com/office/2007/relationships/diagramDrawing" Target="../diagrams/drawing112.xml"/><Relationship Id="rId26" Type="http://schemas.openxmlformats.org/officeDocument/2006/relationships/diagramQuickStyle" Target="../diagrams/quickStyle114.xml"/><Relationship Id="rId39" Type="http://schemas.openxmlformats.org/officeDocument/2006/relationships/diagramData" Target="../diagrams/data117.xml"/><Relationship Id="rId21" Type="http://schemas.openxmlformats.org/officeDocument/2006/relationships/diagramQuickStyle" Target="../diagrams/quickStyle113.xml"/><Relationship Id="rId34" Type="http://schemas.openxmlformats.org/officeDocument/2006/relationships/diagramData" Target="../diagrams/data116.xml"/><Relationship Id="rId42" Type="http://schemas.openxmlformats.org/officeDocument/2006/relationships/diagramColors" Target="../diagrams/colors117.xml"/><Relationship Id="rId7" Type="http://schemas.openxmlformats.org/officeDocument/2006/relationships/diagramColors" Target="../diagrams/colors110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112.xml"/><Relationship Id="rId20" Type="http://schemas.openxmlformats.org/officeDocument/2006/relationships/diagramLayout" Target="../diagrams/layout113.xml"/><Relationship Id="rId29" Type="http://schemas.openxmlformats.org/officeDocument/2006/relationships/diagramData" Target="../diagrams/data115.xml"/><Relationship Id="rId41" Type="http://schemas.openxmlformats.org/officeDocument/2006/relationships/diagramQuickStyle" Target="../diagrams/quickStyle1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0.xml"/><Relationship Id="rId11" Type="http://schemas.openxmlformats.org/officeDocument/2006/relationships/diagramQuickStyle" Target="../diagrams/quickStyle111.xml"/><Relationship Id="rId24" Type="http://schemas.openxmlformats.org/officeDocument/2006/relationships/diagramData" Target="../diagrams/data114.xml"/><Relationship Id="rId32" Type="http://schemas.openxmlformats.org/officeDocument/2006/relationships/diagramColors" Target="../diagrams/colors115.xml"/><Relationship Id="rId37" Type="http://schemas.openxmlformats.org/officeDocument/2006/relationships/diagramColors" Target="../diagrams/colors116.xml"/><Relationship Id="rId40" Type="http://schemas.openxmlformats.org/officeDocument/2006/relationships/diagramLayout" Target="../diagrams/layout117.xml"/><Relationship Id="rId5" Type="http://schemas.openxmlformats.org/officeDocument/2006/relationships/diagramLayout" Target="../diagrams/layout110.xml"/><Relationship Id="rId15" Type="http://schemas.openxmlformats.org/officeDocument/2006/relationships/diagramLayout" Target="../diagrams/layout112.xml"/><Relationship Id="rId23" Type="http://schemas.microsoft.com/office/2007/relationships/diagramDrawing" Target="../diagrams/drawing113.xml"/><Relationship Id="rId28" Type="http://schemas.microsoft.com/office/2007/relationships/diagramDrawing" Target="../diagrams/drawing114.xml"/><Relationship Id="rId36" Type="http://schemas.openxmlformats.org/officeDocument/2006/relationships/diagramQuickStyle" Target="../diagrams/quickStyle116.xml"/><Relationship Id="rId10" Type="http://schemas.openxmlformats.org/officeDocument/2006/relationships/diagramLayout" Target="../diagrams/layout111.xml"/><Relationship Id="rId19" Type="http://schemas.openxmlformats.org/officeDocument/2006/relationships/diagramData" Target="../diagrams/data113.xml"/><Relationship Id="rId31" Type="http://schemas.openxmlformats.org/officeDocument/2006/relationships/diagramQuickStyle" Target="../diagrams/quickStyle115.xml"/><Relationship Id="rId44" Type="http://schemas.openxmlformats.org/officeDocument/2006/relationships/image" Target="../media/image5.png"/><Relationship Id="rId4" Type="http://schemas.openxmlformats.org/officeDocument/2006/relationships/diagramData" Target="../diagrams/data110.xml"/><Relationship Id="rId9" Type="http://schemas.openxmlformats.org/officeDocument/2006/relationships/diagramData" Target="../diagrams/data111.xml"/><Relationship Id="rId14" Type="http://schemas.openxmlformats.org/officeDocument/2006/relationships/diagramData" Target="../diagrams/data112.xml"/><Relationship Id="rId22" Type="http://schemas.openxmlformats.org/officeDocument/2006/relationships/diagramColors" Target="../diagrams/colors113.xml"/><Relationship Id="rId27" Type="http://schemas.openxmlformats.org/officeDocument/2006/relationships/diagramColors" Target="../diagrams/colors114.xml"/><Relationship Id="rId30" Type="http://schemas.openxmlformats.org/officeDocument/2006/relationships/diagramLayout" Target="../diagrams/layout115.xml"/><Relationship Id="rId35" Type="http://schemas.openxmlformats.org/officeDocument/2006/relationships/diagramLayout" Target="../diagrams/layout116.xml"/><Relationship Id="rId43" Type="http://schemas.microsoft.com/office/2007/relationships/diagramDrawing" Target="../diagrams/drawing117.xml"/><Relationship Id="rId8" Type="http://schemas.microsoft.com/office/2007/relationships/diagramDrawing" Target="../diagrams/drawing110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111.xml"/><Relationship Id="rId17" Type="http://schemas.openxmlformats.org/officeDocument/2006/relationships/diagramColors" Target="../diagrams/colors112.xml"/><Relationship Id="rId25" Type="http://schemas.openxmlformats.org/officeDocument/2006/relationships/diagramLayout" Target="../diagrams/layout114.xml"/><Relationship Id="rId33" Type="http://schemas.microsoft.com/office/2007/relationships/diagramDrawing" Target="../diagrams/drawing115.xml"/><Relationship Id="rId38" Type="http://schemas.microsoft.com/office/2007/relationships/diagramDrawing" Target="../diagrams/drawing1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26" Type="http://schemas.openxmlformats.org/officeDocument/2006/relationships/diagramQuickStyle" Target="../diagrams/quickStyle13.xml"/><Relationship Id="rId39" Type="http://schemas.openxmlformats.org/officeDocument/2006/relationships/diagramData" Target="../diagrams/data16.xml"/><Relationship Id="rId21" Type="http://schemas.openxmlformats.org/officeDocument/2006/relationships/diagramQuickStyle" Target="../diagrams/quickStyle12.xml"/><Relationship Id="rId34" Type="http://schemas.openxmlformats.org/officeDocument/2006/relationships/diagramData" Target="../diagrams/data15.xml"/><Relationship Id="rId42" Type="http://schemas.openxmlformats.org/officeDocument/2006/relationships/diagramColors" Target="../diagrams/colors16.xml"/><Relationship Id="rId7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11.xml"/><Relationship Id="rId29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diagramData" Target="../diagrams/data13.xml"/><Relationship Id="rId32" Type="http://schemas.openxmlformats.org/officeDocument/2006/relationships/diagramColors" Target="../diagrams/colors14.xml"/><Relationship Id="rId37" Type="http://schemas.openxmlformats.org/officeDocument/2006/relationships/diagramColors" Target="../diagrams/colors15.xml"/><Relationship Id="rId40" Type="http://schemas.openxmlformats.org/officeDocument/2006/relationships/diagramLayout" Target="../diagrams/layout16.xml"/><Relationship Id="rId45" Type="http://schemas.openxmlformats.org/officeDocument/2006/relationships/image" Target="../media/image6.png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microsoft.com/office/2007/relationships/diagramDrawing" Target="../diagrams/drawing12.xml"/><Relationship Id="rId28" Type="http://schemas.microsoft.com/office/2007/relationships/diagramDrawing" Target="../diagrams/drawing13.xml"/><Relationship Id="rId36" Type="http://schemas.openxmlformats.org/officeDocument/2006/relationships/diagramQuickStyle" Target="../diagrams/quickStyle15.xml"/><Relationship Id="rId10" Type="http://schemas.openxmlformats.org/officeDocument/2006/relationships/diagramLayout" Target="../diagrams/layout10.xml"/><Relationship Id="rId19" Type="http://schemas.openxmlformats.org/officeDocument/2006/relationships/diagramData" Target="../diagrams/data12.xml"/><Relationship Id="rId31" Type="http://schemas.openxmlformats.org/officeDocument/2006/relationships/diagramQuickStyle" Target="../diagrams/quickStyle14.xml"/><Relationship Id="rId44" Type="http://schemas.openxmlformats.org/officeDocument/2006/relationships/image" Target="../media/image5.pn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diagramColors" Target="../diagrams/colors12.xml"/><Relationship Id="rId27" Type="http://schemas.openxmlformats.org/officeDocument/2006/relationships/diagramColors" Target="../diagrams/colors13.xml"/><Relationship Id="rId30" Type="http://schemas.openxmlformats.org/officeDocument/2006/relationships/diagramLayout" Target="../diagrams/layout14.xml"/><Relationship Id="rId35" Type="http://schemas.openxmlformats.org/officeDocument/2006/relationships/diagramLayout" Target="../diagrams/layout15.xml"/><Relationship Id="rId43" Type="http://schemas.microsoft.com/office/2007/relationships/diagramDrawing" Target="../diagrams/drawing16.xml"/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diagramLayout" Target="../diagrams/layout13.xml"/><Relationship Id="rId33" Type="http://schemas.microsoft.com/office/2007/relationships/diagramDrawing" Target="../diagrams/drawing14.xml"/><Relationship Id="rId38" Type="http://schemas.microsoft.com/office/2007/relationships/diagramDrawing" Target="../diagrams/drawing15.xml"/><Relationship Id="rId20" Type="http://schemas.openxmlformats.org/officeDocument/2006/relationships/diagramLayout" Target="../diagrams/layout12.xml"/><Relationship Id="rId41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8.xml"/><Relationship Id="rId18" Type="http://schemas.microsoft.com/office/2007/relationships/diagramDrawing" Target="../diagrams/drawing19.xml"/><Relationship Id="rId26" Type="http://schemas.openxmlformats.org/officeDocument/2006/relationships/diagramQuickStyle" Target="../diagrams/quickStyle21.xml"/><Relationship Id="rId39" Type="http://schemas.openxmlformats.org/officeDocument/2006/relationships/diagramData" Target="../diagrams/data24.xml"/><Relationship Id="rId21" Type="http://schemas.openxmlformats.org/officeDocument/2006/relationships/diagramQuickStyle" Target="../diagrams/quickStyle20.xml"/><Relationship Id="rId34" Type="http://schemas.openxmlformats.org/officeDocument/2006/relationships/diagramData" Target="../diagrams/data23.xml"/><Relationship Id="rId42" Type="http://schemas.openxmlformats.org/officeDocument/2006/relationships/diagramColors" Target="../diagrams/colors24.xml"/><Relationship Id="rId47" Type="http://schemas.openxmlformats.org/officeDocument/2006/relationships/image" Target="../media/image9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19.xml"/><Relationship Id="rId29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24" Type="http://schemas.openxmlformats.org/officeDocument/2006/relationships/diagramData" Target="../diagrams/data21.xml"/><Relationship Id="rId32" Type="http://schemas.openxmlformats.org/officeDocument/2006/relationships/diagramColors" Target="../diagrams/colors22.xml"/><Relationship Id="rId37" Type="http://schemas.openxmlformats.org/officeDocument/2006/relationships/diagramColors" Target="../diagrams/colors23.xml"/><Relationship Id="rId40" Type="http://schemas.openxmlformats.org/officeDocument/2006/relationships/diagramLayout" Target="../diagrams/layout24.xml"/><Relationship Id="rId45" Type="http://schemas.openxmlformats.org/officeDocument/2006/relationships/image" Target="../media/image7.png"/><Relationship Id="rId5" Type="http://schemas.openxmlformats.org/officeDocument/2006/relationships/diagramLayout" Target="../diagrams/layout17.xml"/><Relationship Id="rId15" Type="http://schemas.openxmlformats.org/officeDocument/2006/relationships/diagramLayout" Target="../diagrams/layout19.xml"/><Relationship Id="rId23" Type="http://schemas.microsoft.com/office/2007/relationships/diagramDrawing" Target="../diagrams/drawing20.xml"/><Relationship Id="rId28" Type="http://schemas.microsoft.com/office/2007/relationships/diagramDrawing" Target="../diagrams/drawing21.xml"/><Relationship Id="rId36" Type="http://schemas.openxmlformats.org/officeDocument/2006/relationships/diagramQuickStyle" Target="../diagrams/quickStyle23.xml"/><Relationship Id="rId10" Type="http://schemas.openxmlformats.org/officeDocument/2006/relationships/diagramLayout" Target="../diagrams/layout18.xml"/><Relationship Id="rId19" Type="http://schemas.openxmlformats.org/officeDocument/2006/relationships/diagramData" Target="../diagrams/data20.xml"/><Relationship Id="rId31" Type="http://schemas.openxmlformats.org/officeDocument/2006/relationships/diagramQuickStyle" Target="../diagrams/quickStyle22.xml"/><Relationship Id="rId44" Type="http://schemas.openxmlformats.org/officeDocument/2006/relationships/image" Target="../media/image5.png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Relationship Id="rId14" Type="http://schemas.openxmlformats.org/officeDocument/2006/relationships/diagramData" Target="../diagrams/data19.xml"/><Relationship Id="rId22" Type="http://schemas.openxmlformats.org/officeDocument/2006/relationships/diagramColors" Target="../diagrams/colors20.xml"/><Relationship Id="rId27" Type="http://schemas.openxmlformats.org/officeDocument/2006/relationships/diagramColors" Target="../diagrams/colors21.xml"/><Relationship Id="rId30" Type="http://schemas.openxmlformats.org/officeDocument/2006/relationships/diagramLayout" Target="../diagrams/layout22.xml"/><Relationship Id="rId35" Type="http://schemas.openxmlformats.org/officeDocument/2006/relationships/diagramLayout" Target="../diagrams/layout23.xml"/><Relationship Id="rId43" Type="http://schemas.microsoft.com/office/2007/relationships/diagramDrawing" Target="../diagrams/drawing24.xml"/><Relationship Id="rId8" Type="http://schemas.microsoft.com/office/2007/relationships/diagramDrawing" Target="../diagrams/drawing17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18.xml"/><Relationship Id="rId17" Type="http://schemas.openxmlformats.org/officeDocument/2006/relationships/diagramColors" Target="../diagrams/colors19.xml"/><Relationship Id="rId25" Type="http://schemas.openxmlformats.org/officeDocument/2006/relationships/diagramLayout" Target="../diagrams/layout21.xml"/><Relationship Id="rId33" Type="http://schemas.microsoft.com/office/2007/relationships/diagramDrawing" Target="../diagrams/drawing22.xml"/><Relationship Id="rId38" Type="http://schemas.microsoft.com/office/2007/relationships/diagramDrawing" Target="../diagrams/drawing23.xml"/><Relationship Id="rId46" Type="http://schemas.openxmlformats.org/officeDocument/2006/relationships/image" Target="../media/image8.png"/><Relationship Id="rId20" Type="http://schemas.openxmlformats.org/officeDocument/2006/relationships/diagramLayout" Target="../diagrams/layout20.xml"/><Relationship Id="rId41" Type="http://schemas.openxmlformats.org/officeDocument/2006/relationships/diagramQuickStyle" Target="../diagrams/quickStyle24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6.xml"/><Relationship Id="rId18" Type="http://schemas.microsoft.com/office/2007/relationships/diagramDrawing" Target="../diagrams/drawing27.xml"/><Relationship Id="rId26" Type="http://schemas.openxmlformats.org/officeDocument/2006/relationships/diagramQuickStyle" Target="../diagrams/quickStyle29.xml"/><Relationship Id="rId39" Type="http://schemas.openxmlformats.org/officeDocument/2006/relationships/diagramData" Target="../diagrams/data32.xml"/><Relationship Id="rId21" Type="http://schemas.openxmlformats.org/officeDocument/2006/relationships/diagramQuickStyle" Target="../diagrams/quickStyle28.xml"/><Relationship Id="rId34" Type="http://schemas.openxmlformats.org/officeDocument/2006/relationships/diagramData" Target="../diagrams/data31.xml"/><Relationship Id="rId42" Type="http://schemas.openxmlformats.org/officeDocument/2006/relationships/diagramColors" Target="../diagrams/colors32.xml"/><Relationship Id="rId47" Type="http://schemas.openxmlformats.org/officeDocument/2006/relationships/image" Target="../media/image10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27.xml"/><Relationship Id="rId29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5.xml"/><Relationship Id="rId11" Type="http://schemas.openxmlformats.org/officeDocument/2006/relationships/diagramQuickStyle" Target="../diagrams/quickStyle26.xml"/><Relationship Id="rId24" Type="http://schemas.openxmlformats.org/officeDocument/2006/relationships/diagramData" Target="../diagrams/data29.xml"/><Relationship Id="rId32" Type="http://schemas.openxmlformats.org/officeDocument/2006/relationships/diagramColors" Target="../diagrams/colors30.xml"/><Relationship Id="rId37" Type="http://schemas.openxmlformats.org/officeDocument/2006/relationships/diagramColors" Target="../diagrams/colors31.xml"/><Relationship Id="rId40" Type="http://schemas.openxmlformats.org/officeDocument/2006/relationships/diagramLayout" Target="../diagrams/layout32.xml"/><Relationship Id="rId45" Type="http://schemas.openxmlformats.org/officeDocument/2006/relationships/image" Target="../media/image8.png"/><Relationship Id="rId5" Type="http://schemas.openxmlformats.org/officeDocument/2006/relationships/diagramLayout" Target="../diagrams/layout25.xml"/><Relationship Id="rId15" Type="http://schemas.openxmlformats.org/officeDocument/2006/relationships/diagramLayout" Target="../diagrams/layout27.xml"/><Relationship Id="rId23" Type="http://schemas.microsoft.com/office/2007/relationships/diagramDrawing" Target="../diagrams/drawing28.xml"/><Relationship Id="rId28" Type="http://schemas.microsoft.com/office/2007/relationships/diagramDrawing" Target="../diagrams/drawing29.xml"/><Relationship Id="rId36" Type="http://schemas.openxmlformats.org/officeDocument/2006/relationships/diagramQuickStyle" Target="../diagrams/quickStyle31.xml"/><Relationship Id="rId10" Type="http://schemas.openxmlformats.org/officeDocument/2006/relationships/diagramLayout" Target="../diagrams/layout26.xml"/><Relationship Id="rId19" Type="http://schemas.openxmlformats.org/officeDocument/2006/relationships/diagramData" Target="../diagrams/data28.xml"/><Relationship Id="rId31" Type="http://schemas.openxmlformats.org/officeDocument/2006/relationships/diagramQuickStyle" Target="../diagrams/quickStyle30.xml"/><Relationship Id="rId44" Type="http://schemas.openxmlformats.org/officeDocument/2006/relationships/image" Target="../media/image5.png"/><Relationship Id="rId4" Type="http://schemas.openxmlformats.org/officeDocument/2006/relationships/diagramData" Target="../diagrams/data25.xml"/><Relationship Id="rId9" Type="http://schemas.openxmlformats.org/officeDocument/2006/relationships/diagramData" Target="../diagrams/data26.xml"/><Relationship Id="rId14" Type="http://schemas.openxmlformats.org/officeDocument/2006/relationships/diagramData" Target="../diagrams/data27.xml"/><Relationship Id="rId22" Type="http://schemas.openxmlformats.org/officeDocument/2006/relationships/diagramColors" Target="../diagrams/colors28.xml"/><Relationship Id="rId27" Type="http://schemas.openxmlformats.org/officeDocument/2006/relationships/diagramColors" Target="../diagrams/colors29.xml"/><Relationship Id="rId30" Type="http://schemas.openxmlformats.org/officeDocument/2006/relationships/diagramLayout" Target="../diagrams/layout30.xml"/><Relationship Id="rId35" Type="http://schemas.openxmlformats.org/officeDocument/2006/relationships/diagramLayout" Target="../diagrams/layout31.xml"/><Relationship Id="rId43" Type="http://schemas.microsoft.com/office/2007/relationships/diagramDrawing" Target="../diagrams/drawing32.xml"/><Relationship Id="rId48" Type="http://schemas.openxmlformats.org/officeDocument/2006/relationships/image" Target="../media/image11.png"/><Relationship Id="rId8" Type="http://schemas.microsoft.com/office/2007/relationships/diagramDrawing" Target="../diagrams/drawing25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26.xml"/><Relationship Id="rId17" Type="http://schemas.openxmlformats.org/officeDocument/2006/relationships/diagramColors" Target="../diagrams/colors27.xml"/><Relationship Id="rId25" Type="http://schemas.openxmlformats.org/officeDocument/2006/relationships/diagramLayout" Target="../diagrams/layout29.xml"/><Relationship Id="rId33" Type="http://schemas.microsoft.com/office/2007/relationships/diagramDrawing" Target="../diagrams/drawing30.xml"/><Relationship Id="rId38" Type="http://schemas.microsoft.com/office/2007/relationships/diagramDrawing" Target="../diagrams/drawing31.xml"/><Relationship Id="rId46" Type="http://schemas.openxmlformats.org/officeDocument/2006/relationships/image" Target="../media/image9.png"/><Relationship Id="rId20" Type="http://schemas.openxmlformats.org/officeDocument/2006/relationships/diagramLayout" Target="../diagrams/layout28.xml"/><Relationship Id="rId41" Type="http://schemas.openxmlformats.org/officeDocument/2006/relationships/diagramQuickStyle" Target="../diagrams/quickStyle32.xml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34.xml"/><Relationship Id="rId18" Type="http://schemas.microsoft.com/office/2007/relationships/diagramDrawing" Target="../diagrams/drawing35.xml"/><Relationship Id="rId26" Type="http://schemas.openxmlformats.org/officeDocument/2006/relationships/diagramQuickStyle" Target="../diagrams/quickStyle37.xml"/><Relationship Id="rId39" Type="http://schemas.openxmlformats.org/officeDocument/2006/relationships/diagramData" Target="../diagrams/data40.xml"/><Relationship Id="rId21" Type="http://schemas.openxmlformats.org/officeDocument/2006/relationships/diagramQuickStyle" Target="../diagrams/quickStyle36.xml"/><Relationship Id="rId34" Type="http://schemas.openxmlformats.org/officeDocument/2006/relationships/diagramData" Target="../diagrams/data39.xml"/><Relationship Id="rId42" Type="http://schemas.openxmlformats.org/officeDocument/2006/relationships/diagramColors" Target="../diagrams/colors40.xml"/><Relationship Id="rId7" Type="http://schemas.openxmlformats.org/officeDocument/2006/relationships/diagramColors" Target="../diagrams/colors33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35.xml"/><Relationship Id="rId29" Type="http://schemas.openxmlformats.org/officeDocument/2006/relationships/diagramData" Target="../diagrams/data3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3.xml"/><Relationship Id="rId11" Type="http://schemas.openxmlformats.org/officeDocument/2006/relationships/diagramQuickStyle" Target="../diagrams/quickStyle34.xml"/><Relationship Id="rId24" Type="http://schemas.openxmlformats.org/officeDocument/2006/relationships/diagramData" Target="../diagrams/data37.xml"/><Relationship Id="rId32" Type="http://schemas.openxmlformats.org/officeDocument/2006/relationships/diagramColors" Target="../diagrams/colors38.xml"/><Relationship Id="rId37" Type="http://schemas.openxmlformats.org/officeDocument/2006/relationships/diagramColors" Target="../diagrams/colors39.xml"/><Relationship Id="rId40" Type="http://schemas.openxmlformats.org/officeDocument/2006/relationships/diagramLayout" Target="../diagrams/layout40.xml"/><Relationship Id="rId45" Type="http://schemas.openxmlformats.org/officeDocument/2006/relationships/image" Target="../media/image8.png"/><Relationship Id="rId5" Type="http://schemas.openxmlformats.org/officeDocument/2006/relationships/diagramLayout" Target="../diagrams/layout33.xml"/><Relationship Id="rId15" Type="http://schemas.openxmlformats.org/officeDocument/2006/relationships/diagramLayout" Target="../diagrams/layout35.xml"/><Relationship Id="rId23" Type="http://schemas.microsoft.com/office/2007/relationships/diagramDrawing" Target="../diagrams/drawing36.xml"/><Relationship Id="rId28" Type="http://schemas.microsoft.com/office/2007/relationships/diagramDrawing" Target="../diagrams/drawing37.xml"/><Relationship Id="rId36" Type="http://schemas.openxmlformats.org/officeDocument/2006/relationships/diagramQuickStyle" Target="../diagrams/quickStyle39.xml"/><Relationship Id="rId10" Type="http://schemas.openxmlformats.org/officeDocument/2006/relationships/diagramLayout" Target="../diagrams/layout34.xml"/><Relationship Id="rId19" Type="http://schemas.openxmlformats.org/officeDocument/2006/relationships/diagramData" Target="../diagrams/data36.xml"/><Relationship Id="rId31" Type="http://schemas.openxmlformats.org/officeDocument/2006/relationships/diagramQuickStyle" Target="../diagrams/quickStyle38.xml"/><Relationship Id="rId44" Type="http://schemas.openxmlformats.org/officeDocument/2006/relationships/image" Target="../media/image5.png"/><Relationship Id="rId4" Type="http://schemas.openxmlformats.org/officeDocument/2006/relationships/diagramData" Target="../diagrams/data33.xml"/><Relationship Id="rId9" Type="http://schemas.openxmlformats.org/officeDocument/2006/relationships/diagramData" Target="../diagrams/data34.xml"/><Relationship Id="rId14" Type="http://schemas.openxmlformats.org/officeDocument/2006/relationships/diagramData" Target="../diagrams/data35.xml"/><Relationship Id="rId22" Type="http://schemas.openxmlformats.org/officeDocument/2006/relationships/diagramColors" Target="../diagrams/colors36.xml"/><Relationship Id="rId27" Type="http://schemas.openxmlformats.org/officeDocument/2006/relationships/diagramColors" Target="../diagrams/colors37.xml"/><Relationship Id="rId30" Type="http://schemas.openxmlformats.org/officeDocument/2006/relationships/diagramLayout" Target="../diagrams/layout38.xml"/><Relationship Id="rId35" Type="http://schemas.openxmlformats.org/officeDocument/2006/relationships/diagramLayout" Target="../diagrams/layout39.xml"/><Relationship Id="rId43" Type="http://schemas.microsoft.com/office/2007/relationships/diagramDrawing" Target="../diagrams/drawing40.xml"/><Relationship Id="rId8" Type="http://schemas.microsoft.com/office/2007/relationships/diagramDrawing" Target="../diagrams/drawing33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34.xml"/><Relationship Id="rId17" Type="http://schemas.openxmlformats.org/officeDocument/2006/relationships/diagramColors" Target="../diagrams/colors35.xml"/><Relationship Id="rId25" Type="http://schemas.openxmlformats.org/officeDocument/2006/relationships/diagramLayout" Target="../diagrams/layout37.xml"/><Relationship Id="rId33" Type="http://schemas.microsoft.com/office/2007/relationships/diagramDrawing" Target="../diagrams/drawing38.xml"/><Relationship Id="rId38" Type="http://schemas.microsoft.com/office/2007/relationships/diagramDrawing" Target="../diagrams/drawing39.xml"/><Relationship Id="rId46" Type="http://schemas.openxmlformats.org/officeDocument/2006/relationships/image" Target="../media/image9.png"/><Relationship Id="rId20" Type="http://schemas.openxmlformats.org/officeDocument/2006/relationships/diagramLayout" Target="../diagrams/layout36.xml"/><Relationship Id="rId41" Type="http://schemas.openxmlformats.org/officeDocument/2006/relationships/diagramQuickStyle" Target="../diagrams/quickStyle40.xml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42.xml"/><Relationship Id="rId18" Type="http://schemas.microsoft.com/office/2007/relationships/diagramDrawing" Target="../diagrams/drawing43.xml"/><Relationship Id="rId26" Type="http://schemas.openxmlformats.org/officeDocument/2006/relationships/diagramQuickStyle" Target="../diagrams/quickStyle45.xml"/><Relationship Id="rId39" Type="http://schemas.openxmlformats.org/officeDocument/2006/relationships/diagramData" Target="../diagrams/data48.xml"/><Relationship Id="rId21" Type="http://schemas.openxmlformats.org/officeDocument/2006/relationships/diagramQuickStyle" Target="../diagrams/quickStyle44.xml"/><Relationship Id="rId34" Type="http://schemas.openxmlformats.org/officeDocument/2006/relationships/diagramData" Target="../diagrams/data47.xml"/><Relationship Id="rId42" Type="http://schemas.openxmlformats.org/officeDocument/2006/relationships/diagramColors" Target="../diagrams/colors48.xml"/><Relationship Id="rId7" Type="http://schemas.openxmlformats.org/officeDocument/2006/relationships/diagramColors" Target="../diagrams/colors41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43.xml"/><Relationship Id="rId29" Type="http://schemas.openxmlformats.org/officeDocument/2006/relationships/diagramData" Target="../diagrams/data4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1.xml"/><Relationship Id="rId11" Type="http://schemas.openxmlformats.org/officeDocument/2006/relationships/diagramQuickStyle" Target="../diagrams/quickStyle42.xml"/><Relationship Id="rId24" Type="http://schemas.openxmlformats.org/officeDocument/2006/relationships/diagramData" Target="../diagrams/data45.xml"/><Relationship Id="rId32" Type="http://schemas.openxmlformats.org/officeDocument/2006/relationships/diagramColors" Target="../diagrams/colors46.xml"/><Relationship Id="rId37" Type="http://schemas.openxmlformats.org/officeDocument/2006/relationships/diagramColors" Target="../diagrams/colors47.xml"/><Relationship Id="rId40" Type="http://schemas.openxmlformats.org/officeDocument/2006/relationships/diagramLayout" Target="../diagrams/layout48.xml"/><Relationship Id="rId45" Type="http://schemas.openxmlformats.org/officeDocument/2006/relationships/image" Target="../media/image12.png"/><Relationship Id="rId5" Type="http://schemas.openxmlformats.org/officeDocument/2006/relationships/diagramLayout" Target="../diagrams/layout41.xml"/><Relationship Id="rId15" Type="http://schemas.openxmlformats.org/officeDocument/2006/relationships/diagramLayout" Target="../diagrams/layout43.xml"/><Relationship Id="rId23" Type="http://schemas.microsoft.com/office/2007/relationships/diagramDrawing" Target="../diagrams/drawing44.xml"/><Relationship Id="rId28" Type="http://schemas.microsoft.com/office/2007/relationships/diagramDrawing" Target="../diagrams/drawing45.xml"/><Relationship Id="rId36" Type="http://schemas.openxmlformats.org/officeDocument/2006/relationships/diagramQuickStyle" Target="../diagrams/quickStyle47.xml"/><Relationship Id="rId10" Type="http://schemas.openxmlformats.org/officeDocument/2006/relationships/diagramLayout" Target="../diagrams/layout42.xml"/><Relationship Id="rId19" Type="http://schemas.openxmlformats.org/officeDocument/2006/relationships/diagramData" Target="../diagrams/data44.xml"/><Relationship Id="rId31" Type="http://schemas.openxmlformats.org/officeDocument/2006/relationships/diagramQuickStyle" Target="../diagrams/quickStyle46.xml"/><Relationship Id="rId44" Type="http://schemas.openxmlformats.org/officeDocument/2006/relationships/image" Target="../media/image5.png"/><Relationship Id="rId4" Type="http://schemas.openxmlformats.org/officeDocument/2006/relationships/diagramData" Target="../diagrams/data41.xml"/><Relationship Id="rId9" Type="http://schemas.openxmlformats.org/officeDocument/2006/relationships/diagramData" Target="../diagrams/data42.xml"/><Relationship Id="rId14" Type="http://schemas.openxmlformats.org/officeDocument/2006/relationships/diagramData" Target="../diagrams/data43.xml"/><Relationship Id="rId22" Type="http://schemas.openxmlformats.org/officeDocument/2006/relationships/diagramColors" Target="../diagrams/colors44.xml"/><Relationship Id="rId27" Type="http://schemas.openxmlformats.org/officeDocument/2006/relationships/diagramColors" Target="../diagrams/colors45.xml"/><Relationship Id="rId30" Type="http://schemas.openxmlformats.org/officeDocument/2006/relationships/diagramLayout" Target="../diagrams/layout46.xml"/><Relationship Id="rId35" Type="http://schemas.openxmlformats.org/officeDocument/2006/relationships/diagramLayout" Target="../diagrams/layout47.xml"/><Relationship Id="rId43" Type="http://schemas.microsoft.com/office/2007/relationships/diagramDrawing" Target="../diagrams/drawing48.xml"/><Relationship Id="rId8" Type="http://schemas.microsoft.com/office/2007/relationships/diagramDrawing" Target="../diagrams/drawing41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42.xml"/><Relationship Id="rId17" Type="http://schemas.openxmlformats.org/officeDocument/2006/relationships/diagramColors" Target="../diagrams/colors43.xml"/><Relationship Id="rId25" Type="http://schemas.openxmlformats.org/officeDocument/2006/relationships/diagramLayout" Target="../diagrams/layout45.xml"/><Relationship Id="rId33" Type="http://schemas.microsoft.com/office/2007/relationships/diagramDrawing" Target="../diagrams/drawing46.xml"/><Relationship Id="rId38" Type="http://schemas.microsoft.com/office/2007/relationships/diagramDrawing" Target="../diagrams/drawing47.xml"/><Relationship Id="rId46" Type="http://schemas.openxmlformats.org/officeDocument/2006/relationships/image" Target="../media/image13.png"/><Relationship Id="rId20" Type="http://schemas.openxmlformats.org/officeDocument/2006/relationships/diagramLayout" Target="../diagrams/layout44.xml"/><Relationship Id="rId41" Type="http://schemas.openxmlformats.org/officeDocument/2006/relationships/diagramQuickStyle" Target="../diagrams/quickStyle48.xml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50.xml"/><Relationship Id="rId18" Type="http://schemas.microsoft.com/office/2007/relationships/diagramDrawing" Target="../diagrams/drawing51.xml"/><Relationship Id="rId26" Type="http://schemas.openxmlformats.org/officeDocument/2006/relationships/diagramQuickStyle" Target="../diagrams/quickStyle53.xml"/><Relationship Id="rId39" Type="http://schemas.openxmlformats.org/officeDocument/2006/relationships/diagramData" Target="../diagrams/data56.xml"/><Relationship Id="rId21" Type="http://schemas.openxmlformats.org/officeDocument/2006/relationships/diagramQuickStyle" Target="../diagrams/quickStyle52.xml"/><Relationship Id="rId34" Type="http://schemas.openxmlformats.org/officeDocument/2006/relationships/diagramData" Target="../diagrams/data55.xml"/><Relationship Id="rId42" Type="http://schemas.openxmlformats.org/officeDocument/2006/relationships/diagramColors" Target="../diagrams/colors56.xml"/><Relationship Id="rId47" Type="http://schemas.openxmlformats.org/officeDocument/2006/relationships/image" Target="../media/image15.png"/><Relationship Id="rId50" Type="http://schemas.openxmlformats.org/officeDocument/2006/relationships/image" Target="../media/image9.png"/><Relationship Id="rId7" Type="http://schemas.openxmlformats.org/officeDocument/2006/relationships/diagramColors" Target="../diagrams/colors49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51.xml"/><Relationship Id="rId29" Type="http://schemas.openxmlformats.org/officeDocument/2006/relationships/diagramData" Target="../diagrams/data54.xml"/><Relationship Id="rId11" Type="http://schemas.openxmlformats.org/officeDocument/2006/relationships/diagramQuickStyle" Target="../diagrams/quickStyle50.xml"/><Relationship Id="rId24" Type="http://schemas.openxmlformats.org/officeDocument/2006/relationships/diagramData" Target="../diagrams/data53.xml"/><Relationship Id="rId32" Type="http://schemas.openxmlformats.org/officeDocument/2006/relationships/diagramColors" Target="../diagrams/colors54.xml"/><Relationship Id="rId37" Type="http://schemas.openxmlformats.org/officeDocument/2006/relationships/diagramColors" Target="../diagrams/colors55.xml"/><Relationship Id="rId40" Type="http://schemas.openxmlformats.org/officeDocument/2006/relationships/diagramLayout" Target="../diagrams/layout56.xml"/><Relationship Id="rId45" Type="http://schemas.openxmlformats.org/officeDocument/2006/relationships/image" Target="../media/image12.png"/><Relationship Id="rId5" Type="http://schemas.openxmlformats.org/officeDocument/2006/relationships/diagramLayout" Target="../diagrams/layout49.xml"/><Relationship Id="rId15" Type="http://schemas.openxmlformats.org/officeDocument/2006/relationships/diagramLayout" Target="../diagrams/layout51.xml"/><Relationship Id="rId23" Type="http://schemas.microsoft.com/office/2007/relationships/diagramDrawing" Target="../diagrams/drawing52.xml"/><Relationship Id="rId28" Type="http://schemas.microsoft.com/office/2007/relationships/diagramDrawing" Target="../diagrams/drawing53.xml"/><Relationship Id="rId36" Type="http://schemas.openxmlformats.org/officeDocument/2006/relationships/diagramQuickStyle" Target="../diagrams/quickStyle55.xml"/><Relationship Id="rId49" Type="http://schemas.openxmlformats.org/officeDocument/2006/relationships/image" Target="../media/image8.png"/><Relationship Id="rId10" Type="http://schemas.openxmlformats.org/officeDocument/2006/relationships/diagramLayout" Target="../diagrams/layout50.xml"/><Relationship Id="rId19" Type="http://schemas.openxmlformats.org/officeDocument/2006/relationships/diagramData" Target="../diagrams/data52.xml"/><Relationship Id="rId31" Type="http://schemas.openxmlformats.org/officeDocument/2006/relationships/diagramQuickStyle" Target="../diagrams/quickStyle54.xml"/><Relationship Id="rId44" Type="http://schemas.openxmlformats.org/officeDocument/2006/relationships/image" Target="../media/image5.png"/><Relationship Id="rId4" Type="http://schemas.openxmlformats.org/officeDocument/2006/relationships/diagramData" Target="../diagrams/data49.xml"/><Relationship Id="rId9" Type="http://schemas.openxmlformats.org/officeDocument/2006/relationships/diagramData" Target="../diagrams/data50.xml"/><Relationship Id="rId14" Type="http://schemas.openxmlformats.org/officeDocument/2006/relationships/diagramData" Target="../diagrams/data51.xml"/><Relationship Id="rId22" Type="http://schemas.openxmlformats.org/officeDocument/2006/relationships/diagramColors" Target="../diagrams/colors52.xml"/><Relationship Id="rId27" Type="http://schemas.openxmlformats.org/officeDocument/2006/relationships/diagramColors" Target="../diagrams/colors53.xml"/><Relationship Id="rId30" Type="http://schemas.openxmlformats.org/officeDocument/2006/relationships/diagramLayout" Target="../diagrams/layout54.xml"/><Relationship Id="rId35" Type="http://schemas.openxmlformats.org/officeDocument/2006/relationships/diagramLayout" Target="../diagrams/layout55.xml"/><Relationship Id="rId43" Type="http://schemas.microsoft.com/office/2007/relationships/diagramDrawing" Target="../diagrams/drawing56.xml"/><Relationship Id="rId48" Type="http://schemas.openxmlformats.org/officeDocument/2006/relationships/image" Target="../media/image16.png"/><Relationship Id="rId8" Type="http://schemas.microsoft.com/office/2007/relationships/diagramDrawing" Target="../diagrams/drawing49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50.xml"/><Relationship Id="rId17" Type="http://schemas.openxmlformats.org/officeDocument/2006/relationships/diagramColors" Target="../diagrams/colors51.xml"/><Relationship Id="rId25" Type="http://schemas.openxmlformats.org/officeDocument/2006/relationships/diagramLayout" Target="../diagrams/layout53.xml"/><Relationship Id="rId33" Type="http://schemas.microsoft.com/office/2007/relationships/diagramDrawing" Target="../diagrams/drawing54.xml"/><Relationship Id="rId38" Type="http://schemas.microsoft.com/office/2007/relationships/diagramDrawing" Target="../diagrams/drawing55.xml"/><Relationship Id="rId46" Type="http://schemas.openxmlformats.org/officeDocument/2006/relationships/image" Target="../media/image14.png"/><Relationship Id="rId20" Type="http://schemas.openxmlformats.org/officeDocument/2006/relationships/diagramLayout" Target="../diagrams/layout52.xml"/><Relationship Id="rId41" Type="http://schemas.openxmlformats.org/officeDocument/2006/relationships/diagramQuickStyle" Target="../diagrams/quickStyle5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9.xml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58.xml"/><Relationship Id="rId18" Type="http://schemas.microsoft.com/office/2007/relationships/diagramDrawing" Target="../diagrams/drawing59.xml"/><Relationship Id="rId26" Type="http://schemas.openxmlformats.org/officeDocument/2006/relationships/diagramQuickStyle" Target="../diagrams/quickStyle61.xml"/><Relationship Id="rId39" Type="http://schemas.openxmlformats.org/officeDocument/2006/relationships/diagramData" Target="../diagrams/data64.xml"/><Relationship Id="rId21" Type="http://schemas.openxmlformats.org/officeDocument/2006/relationships/diagramQuickStyle" Target="../diagrams/quickStyle60.xml"/><Relationship Id="rId34" Type="http://schemas.openxmlformats.org/officeDocument/2006/relationships/diagramData" Target="../diagrams/data63.xml"/><Relationship Id="rId42" Type="http://schemas.openxmlformats.org/officeDocument/2006/relationships/diagramColors" Target="../diagrams/colors64.xml"/><Relationship Id="rId47" Type="http://schemas.openxmlformats.org/officeDocument/2006/relationships/image" Target="../media/image17.png"/><Relationship Id="rId7" Type="http://schemas.openxmlformats.org/officeDocument/2006/relationships/diagramColors" Target="../diagrams/colors57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59.xml"/><Relationship Id="rId29" Type="http://schemas.openxmlformats.org/officeDocument/2006/relationships/diagramData" Target="../diagrams/data6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7.xml"/><Relationship Id="rId11" Type="http://schemas.openxmlformats.org/officeDocument/2006/relationships/diagramQuickStyle" Target="../diagrams/quickStyle58.xml"/><Relationship Id="rId24" Type="http://schemas.openxmlformats.org/officeDocument/2006/relationships/diagramData" Target="../diagrams/data61.xml"/><Relationship Id="rId32" Type="http://schemas.openxmlformats.org/officeDocument/2006/relationships/diagramColors" Target="../diagrams/colors62.xml"/><Relationship Id="rId37" Type="http://schemas.openxmlformats.org/officeDocument/2006/relationships/diagramColors" Target="../diagrams/colors63.xml"/><Relationship Id="rId40" Type="http://schemas.openxmlformats.org/officeDocument/2006/relationships/diagramLayout" Target="../diagrams/layout64.xml"/><Relationship Id="rId45" Type="http://schemas.openxmlformats.org/officeDocument/2006/relationships/image" Target="../media/image14.png"/><Relationship Id="rId5" Type="http://schemas.openxmlformats.org/officeDocument/2006/relationships/diagramLayout" Target="../diagrams/layout57.xml"/><Relationship Id="rId15" Type="http://schemas.openxmlformats.org/officeDocument/2006/relationships/diagramLayout" Target="../diagrams/layout59.xml"/><Relationship Id="rId23" Type="http://schemas.microsoft.com/office/2007/relationships/diagramDrawing" Target="../diagrams/drawing60.xml"/><Relationship Id="rId28" Type="http://schemas.microsoft.com/office/2007/relationships/diagramDrawing" Target="../diagrams/drawing61.xml"/><Relationship Id="rId36" Type="http://schemas.openxmlformats.org/officeDocument/2006/relationships/diagramQuickStyle" Target="../diagrams/quickStyle63.xml"/><Relationship Id="rId10" Type="http://schemas.openxmlformats.org/officeDocument/2006/relationships/diagramLayout" Target="../diagrams/layout58.xml"/><Relationship Id="rId19" Type="http://schemas.openxmlformats.org/officeDocument/2006/relationships/diagramData" Target="../diagrams/data60.xml"/><Relationship Id="rId31" Type="http://schemas.openxmlformats.org/officeDocument/2006/relationships/diagramQuickStyle" Target="../diagrams/quickStyle62.xml"/><Relationship Id="rId44" Type="http://schemas.openxmlformats.org/officeDocument/2006/relationships/image" Target="../media/image5.png"/><Relationship Id="rId4" Type="http://schemas.openxmlformats.org/officeDocument/2006/relationships/diagramData" Target="../diagrams/data57.xml"/><Relationship Id="rId9" Type="http://schemas.openxmlformats.org/officeDocument/2006/relationships/diagramData" Target="../diagrams/data58.xml"/><Relationship Id="rId14" Type="http://schemas.openxmlformats.org/officeDocument/2006/relationships/diagramData" Target="../diagrams/data59.xml"/><Relationship Id="rId22" Type="http://schemas.openxmlformats.org/officeDocument/2006/relationships/diagramColors" Target="../diagrams/colors60.xml"/><Relationship Id="rId27" Type="http://schemas.openxmlformats.org/officeDocument/2006/relationships/diagramColors" Target="../diagrams/colors61.xml"/><Relationship Id="rId30" Type="http://schemas.openxmlformats.org/officeDocument/2006/relationships/diagramLayout" Target="../diagrams/layout62.xml"/><Relationship Id="rId35" Type="http://schemas.openxmlformats.org/officeDocument/2006/relationships/diagramLayout" Target="../diagrams/layout63.xml"/><Relationship Id="rId43" Type="http://schemas.microsoft.com/office/2007/relationships/diagramDrawing" Target="../diagrams/drawing64.xml"/><Relationship Id="rId8" Type="http://schemas.microsoft.com/office/2007/relationships/diagramDrawing" Target="../diagrams/drawing57.xml"/><Relationship Id="rId3" Type="http://schemas.openxmlformats.org/officeDocument/2006/relationships/image" Target="../media/image4.png"/><Relationship Id="rId12" Type="http://schemas.openxmlformats.org/officeDocument/2006/relationships/diagramColors" Target="../diagrams/colors58.xml"/><Relationship Id="rId17" Type="http://schemas.openxmlformats.org/officeDocument/2006/relationships/diagramColors" Target="../diagrams/colors59.xml"/><Relationship Id="rId25" Type="http://schemas.openxmlformats.org/officeDocument/2006/relationships/diagramLayout" Target="../diagrams/layout61.xml"/><Relationship Id="rId33" Type="http://schemas.microsoft.com/office/2007/relationships/diagramDrawing" Target="../diagrams/drawing62.xml"/><Relationship Id="rId38" Type="http://schemas.microsoft.com/office/2007/relationships/diagramDrawing" Target="../diagrams/drawing63.xml"/><Relationship Id="rId46" Type="http://schemas.openxmlformats.org/officeDocument/2006/relationships/image" Target="../media/image15.png"/><Relationship Id="rId20" Type="http://schemas.openxmlformats.org/officeDocument/2006/relationships/diagramLayout" Target="../diagrams/layout60.xml"/><Relationship Id="rId41" Type="http://schemas.openxmlformats.org/officeDocument/2006/relationships/diagramQuickStyle" Target="../diagrams/quickStyle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5DEAB0B6-5BF3-4C98-BBAD-B0F131E60697}"/>
              </a:ext>
            </a:extLst>
          </p:cNvPr>
          <p:cNvGrpSpPr/>
          <p:nvPr/>
        </p:nvGrpSpPr>
        <p:grpSpPr>
          <a:xfrm>
            <a:off x="9095114" y="0"/>
            <a:ext cx="3096883" cy="566057"/>
            <a:chOff x="9095114" y="0"/>
            <a:chExt cx="3096883" cy="566057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2AC4D2F-9985-405B-A690-D6295F4C4D25}"/>
                </a:ext>
              </a:extLst>
            </p:cNvPr>
            <p:cNvSpPr txBox="1"/>
            <p:nvPr/>
          </p:nvSpPr>
          <p:spPr>
            <a:xfrm>
              <a:off x="9095114" y="0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rtifakt Element Heavy" panose="020B0B03050000020004" pitchFamily="34" charset="0"/>
                  <a:ea typeface="Artifakt Element Heavy" panose="020B0B03050000020004" pitchFamily="34" charset="0"/>
                </a:rPr>
                <a:t>Saison 24-25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1E0E0DB-127F-4A1C-B314-39C477679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10422" y="0"/>
              <a:ext cx="1181575" cy="566057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33202AF-F954-4CE3-AC61-739FF1E5F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48" y="461665"/>
            <a:ext cx="8134350" cy="4648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328427-205D-40F8-9173-EB7DA7B876CE}"/>
              </a:ext>
            </a:extLst>
          </p:cNvPr>
          <p:cNvSpPr txBox="1"/>
          <p:nvPr/>
        </p:nvSpPr>
        <p:spPr>
          <a:xfrm>
            <a:off x="2333897" y="5109865"/>
            <a:ext cx="8281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Sur cette diapo, le film de Jeff tourne en boucle en attendant que tout le monde arrive……</a:t>
            </a:r>
          </a:p>
        </p:txBody>
      </p:sp>
    </p:spTree>
    <p:extLst>
      <p:ext uri="{BB962C8B-B14F-4D97-AF65-F5344CB8AC3E}">
        <p14:creationId xmlns:p14="http://schemas.microsoft.com/office/powerpoint/2010/main" val="24792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EF50D12-335A-4DD2-ABBB-8DA07B028E2A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C2B739F-2A56-4E46-84DD-77B85AFC1987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65E65BF-4C20-4027-927C-7F1316F1EDAB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6EEBBC6-2BDD-4811-9FF0-73F08BFD1500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492358C-A39E-439B-A910-A12DF742205F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AE71381-2B73-4866-A856-9C679B135639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4A542B3-03C9-4863-9CEF-91299061C996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45041D3-8172-4502-B5E3-91913B4B3084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6A1BA32-66E7-4203-97B5-B2FCF3E6C9B5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1450AD5-83FA-471E-BF91-628B4AD5C020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702D948-3B6C-47D1-8280-5F40A88B7FEE}"/>
              </a:ext>
            </a:extLst>
          </p:cNvPr>
          <p:cNvSpPr txBox="1"/>
          <p:nvPr/>
        </p:nvSpPr>
        <p:spPr>
          <a:xfrm>
            <a:off x="5601840" y="2065858"/>
            <a:ext cx="133722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0DBCA51-E851-43EB-B7F3-006E8C4B7BC3}"/>
              </a:ext>
            </a:extLst>
          </p:cNvPr>
          <p:cNvSpPr txBox="1"/>
          <p:nvPr/>
        </p:nvSpPr>
        <p:spPr>
          <a:xfrm>
            <a:off x="3748726" y="3136612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Fille’Ping</a:t>
            </a:r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8E60D7-3E1F-444F-864C-914BC79EADD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602805" y="3070399"/>
            <a:ext cx="2432835" cy="17761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301E4D1-CF54-43E0-B5CA-0AEDE830C85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20820063">
            <a:off x="1645294" y="4788508"/>
            <a:ext cx="1190673" cy="76038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04BB14C-3998-4C35-AD4F-F4DCF491A700}"/>
              </a:ext>
            </a:extLst>
          </p:cNvPr>
          <p:cNvSpPr txBox="1"/>
          <p:nvPr/>
        </p:nvSpPr>
        <p:spPr>
          <a:xfrm>
            <a:off x="3720619" y="3930451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détection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FB85F57-5316-4ECE-8930-A03215584828}"/>
              </a:ext>
            </a:extLst>
          </p:cNvPr>
          <p:cNvGrpSpPr/>
          <p:nvPr/>
        </p:nvGrpSpPr>
        <p:grpSpPr>
          <a:xfrm>
            <a:off x="5713837" y="5001201"/>
            <a:ext cx="646176" cy="677545"/>
            <a:chOff x="10412708" y="4245104"/>
            <a:chExt cx="1056481" cy="1042950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5BDF344-B7BE-4B5E-B752-E83E00F14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10421060" y="4259354"/>
              <a:ext cx="1047750" cy="1028700"/>
            </a:xfrm>
            <a:prstGeom prst="rect">
              <a:avLst/>
            </a:prstGeom>
          </p:spPr>
        </p:pic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704E5930-4511-4EF4-AD06-F7DBCD0B04A0}"/>
                </a:ext>
              </a:extLst>
            </p:cNvPr>
            <p:cNvCxnSpPr/>
            <p:nvPr/>
          </p:nvCxnSpPr>
          <p:spPr>
            <a:xfrm>
              <a:off x="10412708" y="4245104"/>
              <a:ext cx="1056481" cy="1027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C00EF83A-48B2-4931-A494-62E0063C6E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54084" y="4259354"/>
              <a:ext cx="1014726" cy="1012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76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201B163-D035-40AA-BEB9-1D5D043EF05D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0516F13-451B-4F92-895D-DC5406B782B1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0ECB49D-E1AE-4D79-9D97-6FF660305E3C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E653C20-48A2-4917-9730-CBA9D37B73D6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5BD7641-D107-4843-9FAB-51776A8211F7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366B186-ECAE-4A92-A8D3-4F518E234D02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3AE72DD-43BA-4BE6-8C1D-C3F71026509F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7455338-7AC6-4023-880C-CEDF2D3B42DE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AFE4D29-B74D-4188-8A14-F3ABA7F13017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DDA9E15-99B0-4207-A1E3-E8DB7F5C12C4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56E4039-F556-42F0-BA82-667AE8E5982F}"/>
              </a:ext>
            </a:extLst>
          </p:cNvPr>
          <p:cNvSpPr txBox="1"/>
          <p:nvPr/>
        </p:nvSpPr>
        <p:spPr>
          <a:xfrm>
            <a:off x="7022562" y="2065858"/>
            <a:ext cx="139172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8910E03-8376-49A6-AAF5-1C57062991CF}"/>
              </a:ext>
            </a:extLst>
          </p:cNvPr>
          <p:cNvSpPr txBox="1"/>
          <p:nvPr/>
        </p:nvSpPr>
        <p:spPr>
          <a:xfrm>
            <a:off x="3802703" y="2848841"/>
            <a:ext cx="60596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CM et Questionnaire de santé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Sol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Créneau supplémentaire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Cohésion de groupe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7EB265-E1AF-439A-9BAA-D68BA2E488F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666161" y="3556768"/>
            <a:ext cx="1718015" cy="17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DB2026E1-AE33-40A4-A461-258CE7CF2A0A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F8627B4-C5DA-43CC-9255-040EC8A50CED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FC9A942-3866-4615-AF50-D6A3C5355F81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24E5EEB-E832-494C-91FB-F92D5664E51E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1EAE4B7-B05B-4D3C-8CCE-E7FAA256E313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7EE9917-5097-4D70-8F9E-3525F970C1A0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3839FF2-FD82-4627-9061-541AF0C8DF88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1701302-7C1D-48EE-A3DB-802421D23380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2134562-7B13-42B7-9B2A-2817A37EA1F0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DBCC1A7-C396-4FEA-8DC1-635CB5515274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A0C8DB-985F-4712-B67D-B23038B0322C}"/>
              </a:ext>
            </a:extLst>
          </p:cNvPr>
          <p:cNvSpPr txBox="1"/>
          <p:nvPr/>
        </p:nvSpPr>
        <p:spPr>
          <a:xfrm>
            <a:off x="8511471" y="2065858"/>
            <a:ext cx="99899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4946A4-6A90-4117-BC34-790EC11C4EC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432452" y="3579678"/>
            <a:ext cx="1487476" cy="135935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F49B2514-739C-4D47-9C51-79A3E6BAA90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254320" y="4870483"/>
            <a:ext cx="1257300" cy="1314450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AB8E894F-CB5C-4B55-B151-2365792432C6}"/>
              </a:ext>
            </a:extLst>
          </p:cNvPr>
          <p:cNvSpPr txBox="1"/>
          <p:nvPr/>
        </p:nvSpPr>
        <p:spPr>
          <a:xfrm>
            <a:off x="3748726" y="3136612"/>
            <a:ext cx="6269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Soirée jeux,</a:t>
            </a:r>
          </a:p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			paella de la gare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F6F66F-7115-471C-9072-2ABD36D0224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718426" y="4423348"/>
            <a:ext cx="1487476" cy="93186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5C33F7EA-CB99-4FEE-9B12-E9234C1FD2E3}"/>
              </a:ext>
            </a:extLst>
          </p:cNvPr>
          <p:cNvGrpSpPr/>
          <p:nvPr/>
        </p:nvGrpSpPr>
        <p:grpSpPr>
          <a:xfrm>
            <a:off x="10412708" y="4245104"/>
            <a:ext cx="1056481" cy="1042950"/>
            <a:chOff x="10412708" y="4245104"/>
            <a:chExt cx="1056481" cy="1042950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AAFE3C6B-9023-4D73-A3E1-1D8148AD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10421060" y="4259354"/>
              <a:ext cx="1047750" cy="1028700"/>
            </a:xfrm>
            <a:prstGeom prst="rect">
              <a:avLst/>
            </a:prstGeom>
          </p:spPr>
        </p:pic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F69BD315-A47E-4D01-A263-50B061071DEE}"/>
                </a:ext>
              </a:extLst>
            </p:cNvPr>
            <p:cNvCxnSpPr/>
            <p:nvPr/>
          </p:nvCxnSpPr>
          <p:spPr>
            <a:xfrm>
              <a:off x="10412708" y="4245104"/>
              <a:ext cx="1056481" cy="1027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47F99C07-58F6-4FB6-BBDE-29819C1CD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54084" y="4259354"/>
              <a:ext cx="1014726" cy="1012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945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0AB4885-5A1E-419B-A32C-527A797B531B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ABF67ED-45AC-4029-AFF2-5194DCBCDA7B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78971A3-7CC2-4821-84A3-E1D8F72CDEEB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6790441-015A-4902-A522-72E7B6F9F18F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CAF3767-7395-46A4-AE8B-C5AF13005741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B2FE880-21B3-462C-B46F-053C0B76B6F4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A39188C-1252-4BE5-8BC4-BD160EED0377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700F524-5E02-4779-B4D8-EE374F53448D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85BC127-F61F-4F12-97C1-14982A13D491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8E9AD06-F924-4127-AA7B-07DE658AB344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2023580-B450-4B8E-9931-41A0EDA33151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682FF9C-F03D-4058-B177-F0A98A2B1C33}"/>
              </a:ext>
            </a:extLst>
          </p:cNvPr>
          <p:cNvSpPr txBox="1"/>
          <p:nvPr/>
        </p:nvSpPr>
        <p:spPr>
          <a:xfrm>
            <a:off x="3696947" y="3883398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JOURNEES ECOLES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5DFAB15-D686-4F01-8F81-0D3BCC71B977}"/>
              </a:ext>
            </a:extLst>
          </p:cNvPr>
          <p:cNvSpPr txBox="1"/>
          <p:nvPr/>
        </p:nvSpPr>
        <p:spPr>
          <a:xfrm>
            <a:off x="3760205" y="4634094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AG &amp; BBQ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820DC2D-E267-4646-8545-DB5123F6CD00}"/>
              </a:ext>
            </a:extLst>
          </p:cNvPr>
          <p:cNvSpPr txBox="1"/>
          <p:nvPr/>
        </p:nvSpPr>
        <p:spPr>
          <a:xfrm>
            <a:off x="3760205" y="3128387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Championnat de l’ESSONNE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E4126FFE-B5B4-4AAD-884B-F9A3342DEFF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580273" y="2872108"/>
            <a:ext cx="1047750" cy="10287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19486BF0-E4C4-400C-9364-BA8292ECDB3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193187" y="4870483"/>
            <a:ext cx="1257300" cy="131445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00B26E2F-D03E-4381-9805-89AE4693AA2D}"/>
              </a:ext>
            </a:extLst>
          </p:cNvPr>
          <p:cNvPicPr>
            <a:picLocks noChangeAspect="1"/>
          </p:cNvPicPr>
          <p:nvPr/>
        </p:nvPicPr>
        <p:blipFill rotWithShape="1">
          <a:blip r:embed="rId47"/>
          <a:srcRect r="38392"/>
          <a:stretch/>
        </p:blipFill>
        <p:spPr>
          <a:xfrm>
            <a:off x="1130422" y="3228296"/>
            <a:ext cx="2156011" cy="12050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EEC0B9E-2130-41B4-94A7-40007808252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33100" y="4092098"/>
            <a:ext cx="1771048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7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8E05D0C-604D-457D-B0EB-CBEF99320A7C}"/>
              </a:ext>
            </a:extLst>
          </p:cNvPr>
          <p:cNvSpPr txBox="1"/>
          <p:nvPr/>
        </p:nvSpPr>
        <p:spPr>
          <a:xfrm>
            <a:off x="1054410" y="2825372"/>
            <a:ext cx="40463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33 heures assurées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LMMJV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Sport Santé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D9BED45-A93A-4F24-AB2F-A53B7C830C50}"/>
              </a:ext>
            </a:extLst>
          </p:cNvPr>
          <p:cNvCxnSpPr/>
          <p:nvPr/>
        </p:nvCxnSpPr>
        <p:spPr>
          <a:xfrm>
            <a:off x="1126570" y="1608840"/>
            <a:ext cx="10798628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6C7EC60-581F-41C5-8180-82D03932D846}"/>
              </a:ext>
            </a:extLst>
          </p:cNvPr>
          <p:cNvSpPr txBox="1"/>
          <p:nvPr/>
        </p:nvSpPr>
        <p:spPr>
          <a:xfrm>
            <a:off x="3298439" y="1303095"/>
            <a:ext cx="27975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B8681C-B579-43A7-830D-F4A07952C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65" y="1887870"/>
            <a:ext cx="6964075" cy="497013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D2E812D-9AEE-4B23-8A62-6D3659A89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408" y="3530562"/>
            <a:ext cx="1200150" cy="10287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F9E4B87-DA72-4B0A-B290-90D223491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72139">
            <a:off x="4017624" y="4281808"/>
            <a:ext cx="3238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52AC4D2F-9985-405B-A690-D6295F4C4D25}"/>
              </a:ext>
            </a:extLst>
          </p:cNvPr>
          <p:cNvSpPr txBox="1"/>
          <p:nvPr/>
        </p:nvSpPr>
        <p:spPr>
          <a:xfrm>
            <a:off x="10035640" y="1019175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DB956E8-08A7-44FE-9691-60E51900E1E2}"/>
              </a:ext>
            </a:extLst>
          </p:cNvPr>
          <p:cNvSpPr txBox="1"/>
          <p:nvPr/>
        </p:nvSpPr>
        <p:spPr>
          <a:xfrm>
            <a:off x="4005445" y="2601483"/>
            <a:ext cx="4589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/>
          </a:p>
          <a:p>
            <a:r>
              <a:rPr lang="fr-FR" sz="3200" b="1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RESULTAT FINANCIER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FD7CD1E-4ADB-51B1-852C-6AADD4089C25}"/>
              </a:ext>
            </a:extLst>
          </p:cNvPr>
          <p:cNvGraphicFramePr/>
          <p:nvPr/>
        </p:nvGraphicFramePr>
        <p:xfrm>
          <a:off x="1515712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1002487-3E50-F9F7-09B7-0845BD9E4FDD}"/>
              </a:ext>
            </a:extLst>
          </p:cNvPr>
          <p:cNvGraphicFramePr/>
          <p:nvPr/>
        </p:nvGraphicFramePr>
        <p:xfrm>
          <a:off x="2349754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B29FE23B-4728-16AA-E51C-C571C55C97C6}"/>
              </a:ext>
            </a:extLst>
          </p:cNvPr>
          <p:cNvGraphicFramePr/>
          <p:nvPr/>
        </p:nvGraphicFramePr>
        <p:xfrm>
          <a:off x="4005445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5" r:lo="rId56" r:qs="rId57" r:cs="rId58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B3CA95D-744D-28E6-A1DF-CFC5DA56AE40}"/>
              </a:ext>
            </a:extLst>
          </p:cNvPr>
          <p:cNvGraphicFramePr/>
          <p:nvPr/>
        </p:nvGraphicFramePr>
        <p:xfrm>
          <a:off x="3183796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0" r:lo="rId61" r:qs="rId62" r:cs="rId63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90901CD6-DCD1-BBA2-C5C5-7419645B13A1}"/>
              </a:ext>
            </a:extLst>
          </p:cNvPr>
          <p:cNvGraphicFramePr/>
          <p:nvPr/>
        </p:nvGraphicFramePr>
        <p:xfrm>
          <a:off x="6509170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5" r:lo="rId66" r:qs="rId67" r:cs="rId68"/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8B24AF15-6A9F-4574-93F6-9D1F1055509D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148878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986781" y="209311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3F64353-043A-4E83-BDBC-10A8D4FA0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6926D18-BFB9-C0BD-0806-6F21B00C12DE}"/>
              </a:ext>
            </a:extLst>
          </p:cNvPr>
          <p:cNvSpPr txBox="1"/>
          <p:nvPr/>
        </p:nvSpPr>
        <p:spPr>
          <a:xfrm>
            <a:off x="2905482" y="2151727"/>
            <a:ext cx="7668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     Résultat bénéficiaire : </a:t>
            </a:r>
            <a:r>
              <a:rPr lang="fr-FR" sz="3200" b="1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5 130,60 €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     Total des dépenses : 69 846,72 €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      Total des recettes : 74 977, 32 €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06C46B-61AD-4A0E-9594-7CA7ABAA2827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97003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FE444-8068-0F5D-BE9C-B3BBCC6AE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C00CB2DC-3487-D97E-D256-3684BBCA419F}"/>
              </a:ext>
            </a:extLst>
          </p:cNvPr>
          <p:cNvSpPr txBox="1"/>
          <p:nvPr/>
        </p:nvSpPr>
        <p:spPr>
          <a:xfrm>
            <a:off x="986781" y="209311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8B7CA348-C47B-30DD-08A3-F19EA32E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3A83BC-4187-7A0C-F9B4-2C0CE57D6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F1F304-FFC1-487F-80CE-95EBFF9CB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176" y="942414"/>
            <a:ext cx="1323191" cy="10191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9AA76B0-280B-4FAA-A7C3-47C86CEAE55D}"/>
              </a:ext>
            </a:extLst>
          </p:cNvPr>
          <p:cNvSpPr txBox="1"/>
          <p:nvPr/>
        </p:nvSpPr>
        <p:spPr>
          <a:xfrm>
            <a:off x="2825344" y="1402788"/>
            <a:ext cx="92872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cap="all" dirty="0">
                <a:solidFill>
                  <a:schemeClr val="accent6">
                    <a:lumMod val="7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Recettes</a:t>
            </a:r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 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Augmentation du nombre d’adhérents (= 40 adhésions supplémentaires)</a:t>
            </a:r>
          </a:p>
          <a:p>
            <a:pPr lvl="2"/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Organisation de 2 compétitions départementales : le championnat de l'Essonne et le critérium des clubs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2EB1E9B-1BFB-45BE-974E-1E4BD180E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176" y="2393885"/>
            <a:ext cx="2219791" cy="32734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E24B8F2-EF01-434F-A690-8B76D56CC0AA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310571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40274-B612-6D47-F4CB-4B8AAAB35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894119A-046B-D1DD-AEF8-BC6A94A5F290}"/>
              </a:ext>
            </a:extLst>
          </p:cNvPr>
          <p:cNvSpPr txBox="1"/>
          <p:nvPr/>
        </p:nvSpPr>
        <p:spPr>
          <a:xfrm>
            <a:off x="986781" y="209311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EA2E8D7D-367A-3412-8F35-0AB2097B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0A3218C-9736-F226-D5C5-9E2316E2E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91E2CAC-330A-27EF-DBFC-1D3088FF7B62}"/>
              </a:ext>
            </a:extLst>
          </p:cNvPr>
          <p:cNvSpPr txBox="1"/>
          <p:nvPr/>
        </p:nvSpPr>
        <p:spPr>
          <a:xfrm>
            <a:off x="2825344" y="1402788"/>
            <a:ext cx="9256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cap="all" dirty="0">
                <a:solidFill>
                  <a:schemeClr val="accent2">
                    <a:lumMod val="7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Dépenses</a:t>
            </a:r>
          </a:p>
          <a:p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Recrutement d’un entraineur supplémentaire et d’aides entraineurs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Prise de licences supplémentaires liée à l’augmentation du nombre de licenciés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pPr lvl="2"/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FD0765-9D46-41FC-9F2F-B8417F6A2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176" y="942414"/>
            <a:ext cx="1323191" cy="10191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DDE170-5358-4FBE-BC49-8F13ED106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176" y="2393885"/>
            <a:ext cx="2219791" cy="32734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2955A6B-28EE-42C9-98B3-FB2EA3E4D2D8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285097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0189369" y="1019175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3A812F-C651-4165-9E43-CD5B695F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03A93B7-B3ED-4B87-A486-020E3706AA99}"/>
              </a:ext>
            </a:extLst>
          </p:cNvPr>
          <p:cNvSpPr txBox="1"/>
          <p:nvPr/>
        </p:nvSpPr>
        <p:spPr>
          <a:xfrm>
            <a:off x="986781" y="209311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A0B1CF8-0733-F28A-4412-032785269B67}"/>
              </a:ext>
            </a:extLst>
          </p:cNvPr>
          <p:cNvGraphicFramePr>
            <a:graphicFrameLocks/>
          </p:cNvGraphicFramePr>
          <p:nvPr/>
        </p:nvGraphicFramePr>
        <p:xfrm>
          <a:off x="646176" y="1319420"/>
          <a:ext cx="11314175" cy="532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ABF6389-D0DC-4F83-B01C-689893AF8B03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96198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52AC4D2F-9985-405B-A690-D6295F4C4D25}"/>
              </a:ext>
            </a:extLst>
          </p:cNvPr>
          <p:cNvSpPr txBox="1"/>
          <p:nvPr/>
        </p:nvSpPr>
        <p:spPr>
          <a:xfrm>
            <a:off x="10035640" y="1019175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DB956E8-08A7-44FE-9691-60E51900E1E2}"/>
              </a:ext>
            </a:extLst>
          </p:cNvPr>
          <p:cNvSpPr txBox="1"/>
          <p:nvPr/>
        </p:nvSpPr>
        <p:spPr>
          <a:xfrm>
            <a:off x="4120475" y="1413392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DIMANCHE 29 JUIN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E46F8E5-FA2B-499F-B1E4-D98ECED02B2B}"/>
              </a:ext>
            </a:extLst>
          </p:cNvPr>
          <p:cNvSpPr txBox="1"/>
          <p:nvPr/>
        </p:nvSpPr>
        <p:spPr>
          <a:xfrm>
            <a:off x="2741821" y="2719771"/>
            <a:ext cx="9171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La saison écoulée</a:t>
            </a:r>
          </a:p>
          <a:p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	</a:t>
            </a:r>
            <a:r>
              <a:rPr lang="fr-FR" sz="2800" i="1" dirty="0">
                <a:latin typeface="Artifakt Element Book" panose="020B0503050000020004" pitchFamily="34" charset="0"/>
                <a:ea typeface="Artifakt Element Book" panose="020B0503050000020004" pitchFamily="34" charset="0"/>
              </a:rPr>
              <a:t>Gil, Séverine, </a:t>
            </a:r>
            <a:r>
              <a:rPr lang="fr-FR" sz="2800" i="1" dirty="0" err="1">
                <a:latin typeface="Artifakt Element Book" panose="020B0503050000020004" pitchFamily="34" charset="0"/>
                <a:ea typeface="Artifakt Element Book" panose="020B0503050000020004" pitchFamily="34" charset="0"/>
              </a:rPr>
              <a:t>Sanda</a:t>
            </a:r>
            <a:r>
              <a:rPr lang="fr-FR" sz="2800" i="1" dirty="0">
                <a:latin typeface="Artifakt Element Book" panose="020B0503050000020004" pitchFamily="34" charset="0"/>
                <a:ea typeface="Artifakt Element Book" panose="020B0503050000020004" pitchFamily="34" charset="0"/>
              </a:rPr>
              <a:t> et les membres du bureau</a:t>
            </a:r>
            <a:endParaRPr lang="fr-FR" sz="3200" i="1" dirty="0">
              <a:latin typeface="Artifakt Element Book" panose="020B0503050000020004" pitchFamily="34" charset="0"/>
              <a:ea typeface="Artifakt Element Book" panose="020B05030500000200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950DE64-4327-4A8C-B882-7FECFC4FC0DD}"/>
              </a:ext>
            </a:extLst>
          </p:cNvPr>
          <p:cNvSpPr txBox="1"/>
          <p:nvPr/>
        </p:nvSpPr>
        <p:spPr>
          <a:xfrm>
            <a:off x="3568645" y="3837429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Renouvellement du bureau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6995FF2-5695-4BB4-855D-7067A97FC05E}"/>
              </a:ext>
            </a:extLst>
          </p:cNvPr>
          <p:cNvSpPr txBox="1"/>
          <p:nvPr/>
        </p:nvSpPr>
        <p:spPr>
          <a:xfrm>
            <a:off x="4356425" y="4615981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Réinscription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47C9924-D331-4078-9559-AF788FFAF54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009311" y="2883100"/>
            <a:ext cx="540352" cy="25811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E6C33A9-F560-4D77-AB6D-7828D918601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009311" y="3970311"/>
            <a:ext cx="540352" cy="25811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B82033F-384E-4CB4-95A9-47272068728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009311" y="4776732"/>
            <a:ext cx="540352" cy="25811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1C136DD-6F63-488A-8B69-FDF92D42AD05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788978" y="3970311"/>
            <a:ext cx="540352" cy="25811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32C1CA2-AA09-4C61-8C31-958D92F6FC5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788978" y="4776732"/>
            <a:ext cx="540352" cy="25811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C4030CC-40F8-4E68-A745-D4D490FF1F8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568645" y="4776732"/>
            <a:ext cx="540352" cy="2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0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96C94-161C-ADFC-1E54-836965A58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501526B1-4793-E267-3356-CD13742ABAC8}"/>
              </a:ext>
            </a:extLst>
          </p:cNvPr>
          <p:cNvSpPr txBox="1"/>
          <p:nvPr/>
        </p:nvSpPr>
        <p:spPr>
          <a:xfrm>
            <a:off x="10189369" y="1019175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F9A02F70-F6F9-E1A4-EB4D-9847A396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5CA570E-1B62-17AD-A1DC-59257591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9C8D480-27DB-169C-060F-F02579CBA868}"/>
              </a:ext>
            </a:extLst>
          </p:cNvPr>
          <p:cNvSpPr txBox="1"/>
          <p:nvPr/>
        </p:nvSpPr>
        <p:spPr>
          <a:xfrm>
            <a:off x="986781" y="209311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CD0921B-11FA-AF6A-F896-EB3C3B74A1A7}"/>
              </a:ext>
            </a:extLst>
          </p:cNvPr>
          <p:cNvGraphicFramePr>
            <a:graphicFrameLocks/>
          </p:cNvGraphicFramePr>
          <p:nvPr/>
        </p:nvGraphicFramePr>
        <p:xfrm>
          <a:off x="1711800" y="942960"/>
          <a:ext cx="9565800" cy="591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C8E909E-A8FF-4DC8-A7D7-D0F457CA4773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154771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96C94-161C-ADFC-1E54-836965A58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501526B1-4793-E267-3356-CD13742ABAC8}"/>
              </a:ext>
            </a:extLst>
          </p:cNvPr>
          <p:cNvSpPr txBox="1"/>
          <p:nvPr/>
        </p:nvSpPr>
        <p:spPr>
          <a:xfrm>
            <a:off x="10189369" y="1019175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F9A02F70-F6F9-E1A4-EB4D-9847A396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5CA570E-1B62-17AD-A1DC-59257591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9C8D480-27DB-169C-060F-F02579CBA868}"/>
              </a:ext>
            </a:extLst>
          </p:cNvPr>
          <p:cNvSpPr txBox="1"/>
          <p:nvPr/>
        </p:nvSpPr>
        <p:spPr>
          <a:xfrm>
            <a:off x="986781" y="209311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66F95B-9432-41D8-9829-0699C6F291CF}"/>
              </a:ext>
            </a:extLst>
          </p:cNvPr>
          <p:cNvSpPr txBox="1"/>
          <p:nvPr/>
        </p:nvSpPr>
        <p:spPr>
          <a:xfrm>
            <a:off x="2577326" y="1905506"/>
            <a:ext cx="88831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BILAN SPORTIF SAISON 2024-2025</a:t>
            </a:r>
          </a:p>
          <a:p>
            <a:endParaRPr lang="fr-FR" sz="3200" b="1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endParaRPr lang="fr-FR" sz="3200" b="1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endParaRPr lang="fr-FR" sz="3200" b="1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endParaRPr lang="fr-FR" sz="3200" b="1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r>
              <a:rPr lang="fr-FR" sz="3200" b="1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			</a:t>
            </a:r>
          </a:p>
          <a:p>
            <a:endParaRPr lang="fr-FR" sz="3200" b="1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pPr algn="r"/>
            <a:r>
              <a:rPr lang="fr-FR" sz="3200" b="1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				présenté par SANDA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066F60-E925-4310-9665-37408EA1E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008" y="2440541"/>
            <a:ext cx="2465832" cy="19769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4F7A64-8695-4EB1-8786-AD25A4DCDDFD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2971743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BF10F4C-606E-45F5-A26D-7427A440DC3F}"/>
              </a:ext>
            </a:extLst>
          </p:cNvPr>
          <p:cNvSpPr txBox="1"/>
          <p:nvPr/>
        </p:nvSpPr>
        <p:spPr>
          <a:xfrm>
            <a:off x="3329499" y="1114544"/>
            <a:ext cx="5799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Renouvellement du BUREAU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AE007F-94A2-47CA-BF02-613BEF018D22}"/>
              </a:ext>
            </a:extLst>
          </p:cNvPr>
          <p:cNvSpPr txBox="1"/>
          <p:nvPr/>
        </p:nvSpPr>
        <p:spPr>
          <a:xfrm>
            <a:off x="1722353" y="1891785"/>
            <a:ext cx="521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ETAPE 1 : se présentent….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163011D-31F4-47B9-A93D-CA8FBF862039}"/>
              </a:ext>
            </a:extLst>
          </p:cNvPr>
          <p:cNvSpPr txBox="1"/>
          <p:nvPr/>
        </p:nvSpPr>
        <p:spPr>
          <a:xfrm>
            <a:off x="1722353" y="2488629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ETAPE 2 : sont élus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88FE74-3A6F-41D3-B950-DCE2300B2EF3}"/>
              </a:ext>
            </a:extLst>
          </p:cNvPr>
          <p:cNvSpPr txBox="1"/>
          <p:nvPr/>
        </p:nvSpPr>
        <p:spPr>
          <a:xfrm>
            <a:off x="1711268" y="3067051"/>
            <a:ext cx="99597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ETAPE 3 : constituent le bureau :</a:t>
            </a:r>
          </a:p>
          <a:p>
            <a:pPr lvl="8"/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Président (Vice Président)</a:t>
            </a:r>
          </a:p>
          <a:p>
            <a:pPr lvl="8"/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Trésorier (Trésorier Adjoint)</a:t>
            </a:r>
          </a:p>
          <a:p>
            <a:pPr lvl="8"/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Secrétaire (Secrétaire Adjoint)</a:t>
            </a:r>
          </a:p>
          <a:p>
            <a:pPr lvl="8"/>
            <a:r>
              <a:rPr lang="fr-FR" sz="32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Membres</a:t>
            </a:r>
          </a:p>
          <a:p>
            <a:endParaRPr lang="fr-FR" sz="3200" dirty="0">
              <a:latin typeface="Artifakt Element Black" panose="020B0A03050000020004" pitchFamily="34" charset="0"/>
              <a:ea typeface="Artifakt Element Black" panose="020B0A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42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7D30EBB-32B7-4449-8434-462A34F3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0035640" y="1019175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187327-B2DD-4162-9046-2A07F00E8CC8}"/>
              </a:ext>
            </a:extLst>
          </p:cNvPr>
          <p:cNvSpPr txBox="1"/>
          <p:nvPr/>
        </p:nvSpPr>
        <p:spPr>
          <a:xfrm>
            <a:off x="2857686" y="-45569"/>
            <a:ext cx="5378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PREINSCRIPTIONS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EA304E-A13C-4119-9899-E8FD6ADF2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19" y="820590"/>
            <a:ext cx="1658691" cy="72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716C1C-5748-4F0C-9B8A-4D90B6A67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19" y="2605272"/>
            <a:ext cx="715556" cy="7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0AE18AE-7E64-43E1-9D03-AC77917AA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826" y="1969332"/>
            <a:ext cx="1362305" cy="38852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875932D-27DD-4FA0-B399-A4A0AB32D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826" y="820590"/>
            <a:ext cx="1177570" cy="72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2513F04-6BC7-4B35-9AEA-BCC9B48C11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2296" y="2634281"/>
            <a:ext cx="720000" cy="72000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F528630-859A-45F5-BADF-C39D347FFD29}"/>
              </a:ext>
            </a:extLst>
          </p:cNvPr>
          <p:cNvGrpSpPr/>
          <p:nvPr/>
        </p:nvGrpSpPr>
        <p:grpSpPr>
          <a:xfrm>
            <a:off x="984667" y="4739880"/>
            <a:ext cx="6386149" cy="508306"/>
            <a:chOff x="865" y="0"/>
            <a:chExt cx="885294" cy="179851"/>
          </a:xfrm>
          <a:solidFill>
            <a:srgbClr val="92D050"/>
          </a:solidFill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688C711F-DEDB-4E8B-8EC8-DD89C2451CAF}"/>
                </a:ext>
              </a:extLst>
            </p:cNvPr>
            <p:cNvSpPr/>
            <p:nvPr/>
          </p:nvSpPr>
          <p:spPr>
            <a:xfrm>
              <a:off x="865" y="0"/>
              <a:ext cx="885294" cy="17985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lèche : chevron 4">
              <a:extLst>
                <a:ext uri="{FF2B5EF4-FFF2-40B4-BE49-F238E27FC236}">
                  <a16:creationId xmlns:a16="http://schemas.microsoft.com/office/drawing/2014/main" id="{686E858C-33B4-4BE8-AB26-020C72CDE556}"/>
                </a:ext>
              </a:extLst>
            </p:cNvPr>
            <p:cNvSpPr txBox="1"/>
            <p:nvPr/>
          </p:nvSpPr>
          <p:spPr>
            <a:xfrm>
              <a:off x="90791" y="0"/>
              <a:ext cx="705443" cy="179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004" tIns="9335" rIns="9335" bIns="933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kern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SGSTT.FR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D3516581-82F8-4806-BE1E-DAA9CD16D693}"/>
              </a:ext>
            </a:extLst>
          </p:cNvPr>
          <p:cNvSpPr txBox="1"/>
          <p:nvPr/>
        </p:nvSpPr>
        <p:spPr>
          <a:xfrm>
            <a:off x="1129574" y="429516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29 juin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9036F0A-BADD-4678-AF87-168442B78AFB}"/>
              </a:ext>
            </a:extLst>
          </p:cNvPr>
          <p:cNvSpPr txBox="1"/>
          <p:nvPr/>
        </p:nvSpPr>
        <p:spPr>
          <a:xfrm>
            <a:off x="6476173" y="43043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15 juillet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D15BDAC-AB9A-4B4F-8B44-A7FC6C8918AA}"/>
              </a:ext>
            </a:extLst>
          </p:cNvPr>
          <p:cNvCxnSpPr/>
          <p:nvPr/>
        </p:nvCxnSpPr>
        <p:spPr>
          <a:xfrm>
            <a:off x="1571826" y="4647547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A25E57B-D535-4C8D-8943-E2D1DB22A8DD}"/>
              </a:ext>
            </a:extLst>
          </p:cNvPr>
          <p:cNvCxnSpPr/>
          <p:nvPr/>
        </p:nvCxnSpPr>
        <p:spPr>
          <a:xfrm>
            <a:off x="6974932" y="4664495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DDE52FC-344A-49A9-B936-2760009D21BC}"/>
              </a:ext>
            </a:extLst>
          </p:cNvPr>
          <p:cNvCxnSpPr>
            <a:cxnSpLocks/>
          </p:cNvCxnSpPr>
          <p:nvPr/>
        </p:nvCxnSpPr>
        <p:spPr>
          <a:xfrm>
            <a:off x="1571826" y="5248186"/>
            <a:ext cx="0" cy="403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B6E3231-AC15-476F-9F80-83291265FEB6}"/>
              </a:ext>
            </a:extLst>
          </p:cNvPr>
          <p:cNvCxnSpPr>
            <a:cxnSpLocks/>
          </p:cNvCxnSpPr>
          <p:nvPr/>
        </p:nvCxnSpPr>
        <p:spPr>
          <a:xfrm>
            <a:off x="6984486" y="5248186"/>
            <a:ext cx="0" cy="403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AAF9CAE0-B2A3-4707-8942-D7711774AF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266" y="1935728"/>
            <a:ext cx="1057275" cy="5143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B35903C-FCD5-4AE2-AB78-230F510F5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8453" y="2763107"/>
            <a:ext cx="1060678" cy="462347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FE811EBB-6030-4E3E-8C2F-5AE2506012CA}"/>
              </a:ext>
            </a:extLst>
          </p:cNvPr>
          <p:cNvGrpSpPr/>
          <p:nvPr/>
        </p:nvGrpSpPr>
        <p:grpSpPr>
          <a:xfrm>
            <a:off x="6842566" y="4739880"/>
            <a:ext cx="4870464" cy="508306"/>
            <a:chOff x="865" y="0"/>
            <a:chExt cx="885294" cy="179851"/>
          </a:xfrm>
          <a:solidFill>
            <a:srgbClr val="FFC000"/>
          </a:solidFill>
        </p:grpSpPr>
        <p:sp>
          <p:nvSpPr>
            <p:cNvPr id="30" name="Flèche : chevron 29">
              <a:extLst>
                <a:ext uri="{FF2B5EF4-FFF2-40B4-BE49-F238E27FC236}">
                  <a16:creationId xmlns:a16="http://schemas.microsoft.com/office/drawing/2014/main" id="{E7640E2B-81B5-43F7-B2B0-D633FDB26D7A}"/>
                </a:ext>
              </a:extLst>
            </p:cNvPr>
            <p:cNvSpPr/>
            <p:nvPr/>
          </p:nvSpPr>
          <p:spPr>
            <a:xfrm>
              <a:off x="865" y="0"/>
              <a:ext cx="885294" cy="17985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lèche : chevron 4">
              <a:extLst>
                <a:ext uri="{FF2B5EF4-FFF2-40B4-BE49-F238E27FC236}">
                  <a16:creationId xmlns:a16="http://schemas.microsoft.com/office/drawing/2014/main" id="{548476E7-BCAB-4E9F-8F5F-C4896F1863E2}"/>
                </a:ext>
              </a:extLst>
            </p:cNvPr>
            <p:cNvSpPr txBox="1"/>
            <p:nvPr/>
          </p:nvSpPr>
          <p:spPr>
            <a:xfrm>
              <a:off x="90791" y="0"/>
              <a:ext cx="705443" cy="1798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004" tIns="9335" rIns="9335" bIns="933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kern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SGSTT.FR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989663D4-FB6D-4C77-93BC-2E2034C2BA86}"/>
              </a:ext>
            </a:extLst>
          </p:cNvPr>
          <p:cNvSpPr txBox="1"/>
          <p:nvPr/>
        </p:nvSpPr>
        <p:spPr>
          <a:xfrm>
            <a:off x="10930607" y="430389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…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FB0BDE5-9EFC-4CA3-BA9B-49C2617FAACB}"/>
              </a:ext>
            </a:extLst>
          </p:cNvPr>
          <p:cNvCxnSpPr/>
          <p:nvPr/>
        </p:nvCxnSpPr>
        <p:spPr>
          <a:xfrm>
            <a:off x="11429366" y="4664021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85B9C757-4A77-490A-9284-19B55313A440}"/>
              </a:ext>
            </a:extLst>
          </p:cNvPr>
          <p:cNvCxnSpPr>
            <a:cxnSpLocks/>
          </p:cNvCxnSpPr>
          <p:nvPr/>
        </p:nvCxnSpPr>
        <p:spPr>
          <a:xfrm>
            <a:off x="11438920" y="5247712"/>
            <a:ext cx="0" cy="403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F1CDCFD7-7944-4CB1-AF9A-A33557DAD311}"/>
              </a:ext>
            </a:extLst>
          </p:cNvPr>
          <p:cNvSpPr txBox="1"/>
          <p:nvPr/>
        </p:nvSpPr>
        <p:spPr>
          <a:xfrm>
            <a:off x="1490301" y="5225208"/>
            <a:ext cx="6126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Réinscription pour 2025 – 2026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1644E52-63A2-4EB9-A2A8-1ACA4DA60CBE}"/>
              </a:ext>
            </a:extLst>
          </p:cNvPr>
          <p:cNvCxnSpPr>
            <a:cxnSpLocks/>
          </p:cNvCxnSpPr>
          <p:nvPr/>
        </p:nvCxnSpPr>
        <p:spPr>
          <a:xfrm>
            <a:off x="1609834" y="6264937"/>
            <a:ext cx="98195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457D4BF8-11DB-4590-93C2-D83B9D571152}"/>
              </a:ext>
            </a:extLst>
          </p:cNvPr>
          <p:cNvSpPr txBox="1"/>
          <p:nvPr/>
        </p:nvSpPr>
        <p:spPr>
          <a:xfrm>
            <a:off x="2499360" y="6034104"/>
            <a:ext cx="822089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Nouvelles inscriptions à partir du 01/07/2025.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7F7F5D62-F35E-4153-AD90-6ABFB0AE62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4443" y="1563769"/>
            <a:ext cx="7103276" cy="25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3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5E6C12-A6C0-4705-B344-B8E3AEFE6A79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B56C9CB-79E4-4796-A221-F95FEFD62AC3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3D402A1-B926-4A5B-9223-BBEE029933A2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B855275-C49A-4878-BE99-A04FC1EE93B8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53A4DB2-1398-4D27-8284-F1304E18968E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F406021-C14F-4B65-BD4C-D0C29B8E8B81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5C48E62-C578-4C80-BEDE-74C1C6BA7464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FEFCAA0-63E7-4A09-894D-20B453A4F156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930E08F-0342-4757-9FEF-EAF498545172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977A333-0DF4-454D-A5BD-B82E645A7D29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C96E07-013F-484E-A0C6-71D5A47919CC}"/>
              </a:ext>
            </a:extLst>
          </p:cNvPr>
          <p:cNvSpPr txBox="1"/>
          <p:nvPr/>
        </p:nvSpPr>
        <p:spPr>
          <a:xfrm>
            <a:off x="3907479" y="3085163"/>
            <a:ext cx="5800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- PEINT’ACS</a:t>
            </a:r>
          </a:p>
          <a:p>
            <a:r>
              <a:rPr lang="fr-FR" sz="3200" b="1" dirty="0"/>
              <a:t> - CHARCUTERIE DE LA GARE</a:t>
            </a:r>
          </a:p>
          <a:p>
            <a:r>
              <a:rPr lang="fr-FR" sz="3200" b="1" dirty="0"/>
              <a:t> - TPMA</a:t>
            </a:r>
          </a:p>
          <a:p>
            <a:endParaRPr lang="fr-FR" sz="3200" b="1" dirty="0"/>
          </a:p>
          <a:p>
            <a:r>
              <a:rPr lang="fr-FR" sz="3200" b="1" dirty="0"/>
              <a:t> - DONS des ADHERENTS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384D4D-7133-4CCE-882C-1629155E2F5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695064" y="4207363"/>
            <a:ext cx="895350" cy="1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9EE04E44-AD58-4541-A07D-A77E19EB3408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48D68B0-EB99-45F9-BAE0-9D3DAF213EB8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A780B62-0445-4111-94DC-90D5335C2BB2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7E0FC72-A898-4508-8BFE-3ADC4C2FC7BF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1C6BFF6-5919-4FC8-B961-5D7130CCB0BE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1FDBAA3-3A41-4B80-834E-4C50EFE0E86F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5D4AE1E-F419-4B95-B7C1-C7A5465765E2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C25C344-A7AB-4448-95BA-47F12EB2E656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E7D7B8C-5D09-4D68-86EA-8F969F41E067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D3C6537-A902-4EA6-A100-7EFFCDF432B9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5E6C12-A6C0-4705-B344-B8E3AEFE6A79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94F68B-A371-40A8-9F4D-33D7A6246CA1}"/>
              </a:ext>
            </a:extLst>
          </p:cNvPr>
          <p:cNvSpPr txBox="1"/>
          <p:nvPr/>
        </p:nvSpPr>
        <p:spPr>
          <a:xfrm>
            <a:off x="3770939" y="3136612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184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60752CA-2CA2-4022-BDA7-ABA30478B962}"/>
              </a:ext>
            </a:extLst>
          </p:cNvPr>
          <p:cNvSpPr txBox="1"/>
          <p:nvPr/>
        </p:nvSpPr>
        <p:spPr>
          <a:xfrm>
            <a:off x="3770939" y="3860731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administratif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EBEF9C0-87BC-459A-BE47-54D31F83713C}"/>
              </a:ext>
            </a:extLst>
          </p:cNvPr>
          <p:cNvSpPr txBox="1"/>
          <p:nvPr/>
        </p:nvSpPr>
        <p:spPr>
          <a:xfrm>
            <a:off x="5932860" y="3136611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26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E03C80-5E54-4AA1-9AF5-3F7E978FD35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691553" y="2830483"/>
            <a:ext cx="4265719" cy="2989079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79C48550-EDCB-4885-A1FA-381D6A0FAF39}"/>
              </a:ext>
            </a:extLst>
          </p:cNvPr>
          <p:cNvSpPr txBox="1"/>
          <p:nvPr/>
        </p:nvSpPr>
        <p:spPr>
          <a:xfrm>
            <a:off x="4368008" y="4598549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SANDA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0A09F69-844F-4D5D-A924-008CE8B6F2B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608482" y="3931156"/>
            <a:ext cx="1200150" cy="10287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81A01D4-C9FB-40D8-BBAB-6F1038C1951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952132" y="4639335"/>
            <a:ext cx="323850" cy="3429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A65B2BE2-DC5F-49D6-9D35-ED09773728E6}"/>
              </a:ext>
            </a:extLst>
          </p:cNvPr>
          <p:cNvSpPr txBox="1"/>
          <p:nvPr/>
        </p:nvSpPr>
        <p:spPr>
          <a:xfrm>
            <a:off x="5884504" y="5291787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3625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77EAEC4-B360-4E61-B99E-FCF19D23A35A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CF482D2-55B9-4EE2-B596-E98D172523DD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A410CBD-7BD2-4A82-8BFD-806320CDE4AE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7A8C65B-5CA9-4E16-BFDD-3357BFA1C6D7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E59B8DA-D83F-4D18-A5AC-EE1A693D47FB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41E0CB-2AB9-4BBF-8E3C-91E8C369D3E0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26EEDBC-6A27-47B4-8AC8-7A086C4ECAEC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0FF59E5-BB97-4CBA-9A99-38BEFDFEFE8F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4AFA7FF-4AB5-4A6D-9B01-18DBDAFBAD18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0CF27BA-FBAA-41F7-BC12-2D29B32F1806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D70DEFA-7FBC-4E7B-8741-7D34E7111CB3}"/>
              </a:ext>
            </a:extLst>
          </p:cNvPr>
          <p:cNvSpPr txBox="1"/>
          <p:nvPr/>
        </p:nvSpPr>
        <p:spPr>
          <a:xfrm>
            <a:off x="4242125" y="1334195"/>
            <a:ext cx="202491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8FEDE40-2CC7-461F-9B06-B0841C7866A8}"/>
              </a:ext>
            </a:extLst>
          </p:cNvPr>
          <p:cNvSpPr txBox="1"/>
          <p:nvPr/>
        </p:nvSpPr>
        <p:spPr>
          <a:xfrm>
            <a:off x="3770939" y="3136612"/>
            <a:ext cx="2776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POT ACCUEIL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8A24E45-249D-4CAD-A3AD-94E8F5F18C8F}"/>
              </a:ext>
            </a:extLst>
          </p:cNvPr>
          <p:cNvSpPr txBox="1"/>
          <p:nvPr/>
        </p:nvSpPr>
        <p:spPr>
          <a:xfrm>
            <a:off x="3770939" y="3868276"/>
            <a:ext cx="1790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AMBRE</a:t>
            </a:r>
          </a:p>
          <a:p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AUBIN</a:t>
            </a:r>
            <a:endParaRPr lang="fr-FR" sz="3200" dirty="0"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  <a:p>
            <a:r>
              <a:rPr lang="fr-FR" sz="3200" dirty="0">
                <a:solidFill>
                  <a:schemeClr val="accent2"/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JEREMY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E26D5B00-A19B-471E-AC12-285B3E8CF853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608482" y="3931156"/>
            <a:ext cx="1200150" cy="10287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941FC402-CEF0-49A8-ABB9-E4D0B40670B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1152785">
            <a:off x="1979818" y="4621441"/>
            <a:ext cx="323850" cy="342900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2EAD8CAA-0041-4109-869B-23DE84D129D4}"/>
              </a:ext>
            </a:extLst>
          </p:cNvPr>
          <p:cNvSpPr txBox="1"/>
          <p:nvPr/>
        </p:nvSpPr>
        <p:spPr>
          <a:xfrm>
            <a:off x="3770939" y="5644253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formation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799BD0B-AC1E-4C3B-911F-36467CAD6E5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20820063">
            <a:off x="2248015" y="5265539"/>
            <a:ext cx="1190673" cy="7603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2A7AB05-6EE9-456D-8BB5-D8D38BD3F4B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726471" y="2933027"/>
            <a:ext cx="5121434" cy="28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FA8B0C7A-2DDB-4587-8EF9-868DC4A21150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40A0697-88FB-41A5-97FD-0DD0046FFF3D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5FF853A-5136-4141-B905-F38D799EC3D6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527DBA7-39C5-4BE3-B950-52EC97BB99F8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F22B582-1118-4F2D-B358-09EDB1A328D0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4C07AC7-B11A-49AC-A589-4B45C34E42A5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585A0E5-8C07-450A-8903-01A724444D4A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C083538-CBE6-409D-A43B-EE09BD530B80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8A363C8-08B0-4E69-BBD9-72B3CB3A075C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612994-CB57-4ED8-9B6F-036B946084C4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7EAD0C9-20EF-4970-9B89-08AE291B1104}"/>
              </a:ext>
            </a:extLst>
          </p:cNvPr>
          <p:cNvSpPr txBox="1"/>
          <p:nvPr/>
        </p:nvSpPr>
        <p:spPr>
          <a:xfrm>
            <a:off x="6343641" y="1325746"/>
            <a:ext cx="242245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FFC6AF9-5F41-4A9C-95A2-367846A81224}"/>
              </a:ext>
            </a:extLst>
          </p:cNvPr>
          <p:cNvSpPr txBox="1"/>
          <p:nvPr/>
        </p:nvSpPr>
        <p:spPr>
          <a:xfrm>
            <a:off x="3758916" y="3136612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TOKY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8893107-68F6-467E-838D-6A4F4D7AA694}"/>
              </a:ext>
            </a:extLst>
          </p:cNvPr>
          <p:cNvSpPr txBox="1"/>
          <p:nvPr/>
        </p:nvSpPr>
        <p:spPr>
          <a:xfrm>
            <a:off x="3758916" y="3988729"/>
            <a:ext cx="3374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renouvellement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5985A91-D5F0-49F7-B540-D0EA60BD01CD}"/>
              </a:ext>
            </a:extLst>
          </p:cNvPr>
          <p:cNvSpPr txBox="1"/>
          <p:nvPr/>
        </p:nvSpPr>
        <p:spPr>
          <a:xfrm>
            <a:off x="3758916" y="4862514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Stage, soirée, dimanche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8939B09B-0923-4FEF-A8BD-1335FD42BA4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608482" y="3931156"/>
            <a:ext cx="1200150" cy="102870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415D809E-3FF9-43D7-827B-6A8D8B6642C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3821803">
            <a:off x="2040622" y="4637878"/>
            <a:ext cx="3238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0D6C2BD-8803-43AB-837D-F522F063C610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738222B-1795-459B-B080-C70C51DB97A3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31FDE52-7982-486C-B742-4533A909926E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FFF047C-2955-423D-98DE-18D958B2FBB0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262438F-655B-4C88-9A88-1DFF63CDAB53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250E51B-07E2-4978-8241-CAC1E57B12E6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EF2702A-C967-4026-84E2-E82AFD9F9024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CD9E133-A67B-4ABF-8291-25D290348868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88FA265-88A6-4002-B77C-945A05D60129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7CF5A1B-F8D1-4CDD-A528-AC84656DB509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288C050-AE66-4B77-8328-EFF5812EE3A8}"/>
              </a:ext>
            </a:extLst>
          </p:cNvPr>
          <p:cNvSpPr txBox="1"/>
          <p:nvPr/>
        </p:nvSpPr>
        <p:spPr>
          <a:xfrm>
            <a:off x="8839287" y="1320002"/>
            <a:ext cx="232627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4CF4BF1-1C62-4EF4-A3A5-E6DBA8FD7D51}"/>
              </a:ext>
            </a:extLst>
          </p:cNvPr>
          <p:cNvSpPr txBox="1"/>
          <p:nvPr/>
        </p:nvSpPr>
        <p:spPr>
          <a:xfrm>
            <a:off x="3770939" y="3136612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LOTO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B9C173BA-366B-4D7F-9C46-F788E999C438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894374" y="3983967"/>
            <a:ext cx="1047750" cy="1028700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07DE40EC-329C-47FE-AAF4-713963E48A0C}"/>
              </a:ext>
            </a:extLst>
          </p:cNvPr>
          <p:cNvSpPr txBox="1"/>
          <p:nvPr/>
        </p:nvSpPr>
        <p:spPr>
          <a:xfrm>
            <a:off x="6023089" y="4222839"/>
            <a:ext cx="3874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bénévoles, lots, 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45044C-5F3B-4B99-B865-4CD29C55465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079578" y="5130706"/>
            <a:ext cx="63817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6D6B34A4-F8A4-45F2-8D22-EEBCE5F3F8A7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5E1FD87-9DB0-4B1D-B762-529385F41116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D291CF9-B528-4150-9F07-37B5FF7C2EBB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0CF0541-A090-4552-A845-5B409D5CAFD6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F99FD80-3368-4C31-8973-D36990A88133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F4DAB315-3BBD-451B-B41B-DBCFA5947BB9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5A8A125-CDFE-4EED-839A-E9CC91EC0004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B3037BD-E9BC-433C-A024-BA8B6F683A8D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E3E82CA-1712-46C6-93D3-9011DDDAC3F4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EBEDD2D-904D-47E0-8146-24AD65638177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F4A283E-22A0-4A7B-B922-DC3A1A12F3E1}"/>
              </a:ext>
            </a:extLst>
          </p:cNvPr>
          <p:cNvSpPr txBox="1"/>
          <p:nvPr/>
        </p:nvSpPr>
        <p:spPr>
          <a:xfrm>
            <a:off x="1624508" y="2057480"/>
            <a:ext cx="194636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38E85B67-40BE-4A4B-8A35-1F7401415DE1}"/>
              </a:ext>
            </a:extLst>
          </p:cNvPr>
          <p:cNvSpPr txBox="1"/>
          <p:nvPr/>
        </p:nvSpPr>
        <p:spPr>
          <a:xfrm>
            <a:off x="3770939" y="3136612"/>
            <a:ext cx="466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CRITERIUM des CLUBS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A0A3BF-1F32-4571-83D7-0A32991E22E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973911" y="4207362"/>
            <a:ext cx="1047750" cy="1028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B8A72D-7859-422E-9000-B70D6FC635DE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475620" y="4021811"/>
            <a:ext cx="1257300" cy="1314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E75165E-1D8C-4C16-9780-43D639890190}"/>
              </a:ext>
            </a:extLst>
          </p:cNvPr>
          <p:cNvPicPr>
            <a:picLocks noChangeAspect="1"/>
          </p:cNvPicPr>
          <p:nvPr/>
        </p:nvPicPr>
        <p:blipFill rotWithShape="1">
          <a:blip r:embed="rId47"/>
          <a:srcRect r="38392"/>
          <a:stretch/>
        </p:blipFill>
        <p:spPr>
          <a:xfrm>
            <a:off x="1964464" y="4119191"/>
            <a:ext cx="2156011" cy="1205041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22C8BF9E-E16B-45C8-A792-BF720EA0DFC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120759" y="5400243"/>
            <a:ext cx="1967021" cy="47631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A102996B-020F-4B54-B75E-EC8D98DB163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177962" y="3291133"/>
            <a:ext cx="1200150" cy="10287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C061A7E-6785-4938-B67F-7EDF82F41077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6042291">
            <a:off x="10715845" y="3998724"/>
            <a:ext cx="3238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3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E2770C-E4F2-404E-98FE-1E3F46D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91" y="5876562"/>
            <a:ext cx="2578589" cy="8952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AD334E-859A-4ED2-BBD5-E8469872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176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1CACFD-5ED4-41C5-B42A-8E27948B44ED}"/>
              </a:ext>
            </a:extLst>
          </p:cNvPr>
          <p:cNvSpPr txBox="1"/>
          <p:nvPr/>
        </p:nvSpPr>
        <p:spPr>
          <a:xfrm>
            <a:off x="1151209" y="657174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24-25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62C02E-DCAA-449E-8825-531FDE285D00}"/>
              </a:ext>
            </a:extLst>
          </p:cNvPr>
          <p:cNvGraphicFramePr/>
          <p:nvPr/>
        </p:nvGraphicFramePr>
        <p:xfrm>
          <a:off x="1566231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0BC8C12D-7804-4550-96A4-0C3EE05524AA}"/>
              </a:ext>
            </a:extLst>
          </p:cNvPr>
          <p:cNvGraphicFramePr/>
          <p:nvPr/>
        </p:nvGraphicFramePr>
        <p:xfrm>
          <a:off x="2400273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2AFFAB-43BD-4724-8465-FA81419FE265}"/>
              </a:ext>
            </a:extLst>
          </p:cNvPr>
          <p:cNvGraphicFramePr/>
          <p:nvPr/>
        </p:nvGraphicFramePr>
        <p:xfrm>
          <a:off x="4055964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5C34E554-6742-4EC4-B1C2-C575A6FF23D1}"/>
              </a:ext>
            </a:extLst>
          </p:cNvPr>
          <p:cNvGraphicFramePr/>
          <p:nvPr/>
        </p:nvGraphicFramePr>
        <p:xfrm>
          <a:off x="323431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33425CC7-8843-46E4-BEAB-67A504064503}"/>
              </a:ext>
            </a:extLst>
          </p:cNvPr>
          <p:cNvGraphicFramePr/>
          <p:nvPr/>
        </p:nvGraphicFramePr>
        <p:xfrm>
          <a:off x="4891605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CCE2FD48-1571-425D-AAC4-3B1C7AF1736F}"/>
              </a:ext>
            </a:extLst>
          </p:cNvPr>
          <p:cNvGraphicFramePr/>
          <p:nvPr/>
        </p:nvGraphicFramePr>
        <p:xfrm>
          <a:off x="5725647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E2541C9D-79EA-4E9D-A858-C8EB5EC4C395}"/>
              </a:ext>
            </a:extLst>
          </p:cNvPr>
          <p:cNvGraphicFramePr/>
          <p:nvPr/>
        </p:nvGraphicFramePr>
        <p:xfrm>
          <a:off x="10837307" y="6379823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457C22D8-6599-4331-9C10-E587FD4E25D6}"/>
              </a:ext>
            </a:extLst>
          </p:cNvPr>
          <p:cNvGraphicFramePr/>
          <p:nvPr/>
        </p:nvGraphicFramePr>
        <p:xfrm>
          <a:off x="6559689" y="6379824"/>
          <a:ext cx="886160" cy="1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2445507F-0CFB-42B6-90A9-E8A936E1EFDF}"/>
              </a:ext>
            </a:extLst>
          </p:cNvPr>
          <p:cNvSpPr txBox="1"/>
          <p:nvPr/>
        </p:nvSpPr>
        <p:spPr>
          <a:xfrm>
            <a:off x="10454084" y="6559674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Saison 25-26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FEE4B4-F9D1-4E0C-8B9B-CAF9A4DC0CEF}"/>
              </a:ext>
            </a:extLst>
          </p:cNvPr>
          <p:cNvSpPr txBox="1"/>
          <p:nvPr/>
        </p:nvSpPr>
        <p:spPr>
          <a:xfrm>
            <a:off x="3153528" y="86201"/>
            <a:ext cx="621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Ravie" panose="04040805050809020602" pitchFamily="82" charset="0"/>
                <a:ea typeface="Artifakt Element Heavy" panose="020B0B03050000020004" pitchFamily="34" charset="0"/>
              </a:rPr>
              <a:t>Assemblée générale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904B872-C03F-4952-A64F-2F26745165F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5640" y="0"/>
            <a:ext cx="2133600" cy="1019175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C2491407-AB44-44BB-86AC-D48275D2DF41}"/>
              </a:ext>
            </a:extLst>
          </p:cNvPr>
          <p:cNvSpPr txBox="1"/>
          <p:nvPr/>
        </p:nvSpPr>
        <p:spPr>
          <a:xfrm>
            <a:off x="3770939" y="3136612"/>
            <a:ext cx="6415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TOUR Critérium fédéral (4 fois)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9541678-F37C-40DF-A232-7972CFB634A8}"/>
              </a:ext>
            </a:extLst>
          </p:cNvPr>
          <p:cNvSpPr txBox="1"/>
          <p:nvPr/>
        </p:nvSpPr>
        <p:spPr>
          <a:xfrm>
            <a:off x="1626253" y="1334195"/>
            <a:ext cx="254268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SEPTEMBRE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563260B-0C48-4ACF-8DDB-73277134D573}"/>
              </a:ext>
            </a:extLst>
          </p:cNvPr>
          <p:cNvSpPr txBox="1"/>
          <p:nvPr/>
        </p:nvSpPr>
        <p:spPr>
          <a:xfrm>
            <a:off x="8839287" y="1325747"/>
            <a:ext cx="23262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DECEMBRE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449153EA-560D-428D-937A-2B77420D622B}"/>
              </a:ext>
            </a:extLst>
          </p:cNvPr>
          <p:cNvSpPr txBox="1"/>
          <p:nvPr/>
        </p:nvSpPr>
        <p:spPr>
          <a:xfrm>
            <a:off x="6343641" y="1325748"/>
            <a:ext cx="24224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NOVEMBRE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1A91DF86-16E8-45C9-955C-D05234591924}"/>
              </a:ext>
            </a:extLst>
          </p:cNvPr>
          <p:cNvSpPr txBox="1"/>
          <p:nvPr/>
        </p:nvSpPr>
        <p:spPr>
          <a:xfrm>
            <a:off x="4245540" y="1330292"/>
            <a:ext cx="20249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OCTOBRE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F2E64F2-4B89-4F82-B309-99A0763E89A5}"/>
              </a:ext>
            </a:extLst>
          </p:cNvPr>
          <p:cNvSpPr txBox="1"/>
          <p:nvPr/>
        </p:nvSpPr>
        <p:spPr>
          <a:xfrm>
            <a:off x="7022562" y="2065860"/>
            <a:ext cx="13917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AVRIL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D62AE42-BF6D-4144-ACF8-E92AADE0167C}"/>
              </a:ext>
            </a:extLst>
          </p:cNvPr>
          <p:cNvSpPr txBox="1"/>
          <p:nvPr/>
        </p:nvSpPr>
        <p:spPr>
          <a:xfrm>
            <a:off x="5601840" y="2065861"/>
            <a:ext cx="13372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MARS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12D64C0-3828-4DC2-8EBD-FF4A37BD4243}"/>
              </a:ext>
            </a:extLst>
          </p:cNvPr>
          <p:cNvSpPr txBox="1"/>
          <p:nvPr/>
        </p:nvSpPr>
        <p:spPr>
          <a:xfrm>
            <a:off x="3639303" y="2065862"/>
            <a:ext cx="1879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47F00FC-5522-4289-9BF3-A0FF59BA1A91}"/>
              </a:ext>
            </a:extLst>
          </p:cNvPr>
          <p:cNvSpPr txBox="1"/>
          <p:nvPr/>
        </p:nvSpPr>
        <p:spPr>
          <a:xfrm>
            <a:off x="1626253" y="2065863"/>
            <a:ext cx="19463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JANVIER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5B4A1381-60FF-4A93-A3DC-3E6E02BC489C}"/>
              </a:ext>
            </a:extLst>
          </p:cNvPr>
          <p:cNvSpPr txBox="1"/>
          <p:nvPr/>
        </p:nvSpPr>
        <p:spPr>
          <a:xfrm>
            <a:off x="8497786" y="2065859"/>
            <a:ext cx="9989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MAI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3FAE2FC-DCB3-433C-98CD-5E4CBD2F7B87}"/>
              </a:ext>
            </a:extLst>
          </p:cNvPr>
          <p:cNvSpPr txBox="1"/>
          <p:nvPr/>
        </p:nvSpPr>
        <p:spPr>
          <a:xfrm>
            <a:off x="9580273" y="2065858"/>
            <a:ext cx="1197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JUIN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9641899-5D0F-4016-9362-D830150AA295}"/>
              </a:ext>
            </a:extLst>
          </p:cNvPr>
          <p:cNvSpPr txBox="1"/>
          <p:nvPr/>
        </p:nvSpPr>
        <p:spPr>
          <a:xfrm>
            <a:off x="3632460" y="2071940"/>
            <a:ext cx="187904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reflection blurRad="6350" stA="50000" endA="300"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latin typeface="Artifakt Element Black" panose="020B0A03050000020004" pitchFamily="34" charset="0"/>
                <a:ea typeface="Artifakt Element Black" panose="020B0A03050000020004" pitchFamily="34" charset="0"/>
              </a:rPr>
              <a:t>FEVRIER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8099C063-9606-4143-8C91-9BA0F669117E}"/>
              </a:ext>
            </a:extLst>
          </p:cNvPr>
          <p:cNvSpPr txBox="1"/>
          <p:nvPr/>
        </p:nvSpPr>
        <p:spPr>
          <a:xfrm>
            <a:off x="3740017" y="3927413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PING de nuit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8110D623-4CA7-46B9-8566-6CE84BC7FC1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048745" y="4640727"/>
            <a:ext cx="1257300" cy="1314450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63ACA7B0-13F4-49BE-B210-AB4311885D99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r="38392"/>
          <a:stretch/>
        </p:blipFill>
        <p:spPr>
          <a:xfrm>
            <a:off x="1338116" y="2951734"/>
            <a:ext cx="1924278" cy="10755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BA4B01-D17E-491A-AA11-96AA89C30F8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002769" y="3983961"/>
            <a:ext cx="21907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94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661</Words>
  <Application>Microsoft Office PowerPoint</Application>
  <PresentationFormat>Grand écran</PresentationFormat>
  <Paragraphs>391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Artifakt Element Black</vt:lpstr>
      <vt:lpstr>Artifakt Element Book</vt:lpstr>
      <vt:lpstr>Artifakt Element Heavy</vt:lpstr>
      <vt:lpstr>Calibri</vt:lpstr>
      <vt:lpstr>Calibri Light</vt:lpstr>
      <vt:lpstr>Ravie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 AUBERT</dc:creator>
  <cp:lastModifiedBy>AUBERT Gil</cp:lastModifiedBy>
  <cp:revision>52</cp:revision>
  <cp:lastPrinted>2024-06-15T13:32:32Z</cp:lastPrinted>
  <dcterms:created xsi:type="dcterms:W3CDTF">2024-06-09T20:34:37Z</dcterms:created>
  <dcterms:modified xsi:type="dcterms:W3CDTF">2025-06-30T06:44:43Z</dcterms:modified>
</cp:coreProperties>
</file>